
<file path=[Content_Types].xml><?xml version="1.0" encoding="utf-8"?>
<Types xmlns="http://schemas.openxmlformats.org/package/2006/content-types">
  <Default Extension="gif" ContentType="image/gi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E6C"/>
    <a:srgbClr val="FF3300"/>
    <a:srgbClr val="1A2907"/>
    <a:srgbClr val="4A9C00"/>
    <a:srgbClr val="568616"/>
    <a:srgbClr val="D02300"/>
    <a:srgbClr val="666633"/>
    <a:srgbClr val="2C6ED0"/>
    <a:srgbClr val="73A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24" autoAdjust="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15B28-AF38-4DAB-A5A3-5E034C3B68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95613"/>
            <a:ext cx="76962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1055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053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appy Mothers Days GIFs | Tenor">
            <a:extLst>
              <a:ext uri="{FF2B5EF4-FFF2-40B4-BE49-F238E27FC236}">
                <a16:creationId xmlns:a16="http://schemas.microsoft.com/office/drawing/2014/main" id="{01B92093-7C33-4BE5-BD53-124F282AB90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9476">
            <a:off x="400759" y="4693854"/>
            <a:ext cx="2095500" cy="2095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2D3B33D-1E72-46EE-B422-60FDFDB2078E}"/>
              </a:ext>
            </a:extLst>
          </p:cNvPr>
          <p:cNvSpPr/>
          <p:nvPr/>
        </p:nvSpPr>
        <p:spPr>
          <a:xfrm rot="19797508">
            <a:off x="-1205785" y="536005"/>
            <a:ext cx="51123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Αφιερωμένο σε όλες τις  μανούλες</a:t>
            </a:r>
            <a:r>
              <a:rPr lang="en-US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</a:t>
            </a:r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 </a:t>
            </a:r>
          </a:p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του Ειδικού Σχολείου Λευκωσίας………</a:t>
            </a:r>
          </a:p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τις δικές μας  ξεχωριστές </a:t>
            </a:r>
            <a:r>
              <a:rPr lang="el-GR" sz="2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ηρωίδες</a:t>
            </a:r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!  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09C076-2175-4D88-B05A-7A09E434229A}"/>
              </a:ext>
            </a:extLst>
          </p:cNvPr>
          <p:cNvSpPr/>
          <p:nvPr/>
        </p:nvSpPr>
        <p:spPr>
          <a:xfrm>
            <a:off x="4932040" y="260648"/>
            <a:ext cx="4572000" cy="63094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400" b="1" u="sng" dirty="0">
                <a:latin typeface="Bookman Old Style" panose="02050604050505020204" pitchFamily="18" charset="0"/>
              </a:rPr>
              <a:t>ΜΑΝΑ</a:t>
            </a:r>
          </a:p>
          <a:p>
            <a:pPr algn="ctr"/>
            <a:endParaRPr lang="el-GR" sz="1200" b="1" u="sng" dirty="0">
              <a:latin typeface="Bookman Old Style" panose="02050604050505020204" pitchFamily="18" charset="0"/>
            </a:endParaRPr>
          </a:p>
          <a:p>
            <a:r>
              <a:rPr lang="el-GR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Μ</a:t>
            </a:r>
            <a:r>
              <a:rPr lang="el-GR" sz="1300" b="1" dirty="0">
                <a:latin typeface="Bookman Old Style" panose="02050604050505020204" pitchFamily="18" charset="0"/>
              </a:rPr>
              <a:t>έλι στάζει το στόμα της.</a:t>
            </a:r>
          </a:p>
          <a:p>
            <a:r>
              <a:rPr lang="el-GR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Α</a:t>
            </a:r>
            <a:r>
              <a:rPr lang="el-GR" sz="1300" b="1" dirty="0">
                <a:latin typeface="Bookman Old Style" panose="02050604050505020204" pitchFamily="18" charset="0"/>
              </a:rPr>
              <a:t>νάσα η καρδιά της.</a:t>
            </a:r>
          </a:p>
          <a:p>
            <a:r>
              <a:rPr lang="el-GR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Ν</a:t>
            </a:r>
            <a:r>
              <a:rPr lang="el-GR" sz="1300" b="1" dirty="0">
                <a:latin typeface="Bookman Old Style" panose="02050604050505020204" pitchFamily="18" charset="0"/>
              </a:rPr>
              <a:t>έκταρ θεϊκό το χάδι της.</a:t>
            </a:r>
          </a:p>
          <a:p>
            <a:r>
              <a:rPr lang="el-GR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 Α</a:t>
            </a:r>
            <a:r>
              <a:rPr lang="el-GR" sz="1300" b="1" dirty="0">
                <a:latin typeface="Bookman Old Style" panose="02050604050505020204" pitchFamily="18" charset="0"/>
              </a:rPr>
              <a:t>γάπη η αγκαλιά της</a:t>
            </a:r>
            <a:r>
              <a:rPr lang="el-GR" sz="1200" b="1" dirty="0">
                <a:latin typeface="Bookman Old Style" panose="02050604050505020204" pitchFamily="18" charset="0"/>
              </a:rPr>
              <a:t>.</a:t>
            </a:r>
          </a:p>
          <a:p>
            <a:r>
              <a:rPr lang="el-GR" sz="1200" b="1" dirty="0">
                <a:latin typeface="Bookman Old Style" panose="02050604050505020204" pitchFamily="18" charset="0"/>
              </a:rPr>
              <a:t>              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Όλα του κόσμου τα χρυσά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και τ' ουρανού τ' αστέρια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δε δύνανται να συγκριθούν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με τα ακριβά της χέρια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Πρώτη της σκέψη το πρωί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και ύστερη το βράδυ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</a:t>
            </a:r>
            <a:r>
              <a:rPr lang="el-GR" sz="1300" b="1" dirty="0" err="1">
                <a:latin typeface="Bookman Old Style" panose="02050604050505020204" pitchFamily="18" charset="0"/>
              </a:rPr>
              <a:t>είν</a:t>
            </a:r>
            <a:r>
              <a:rPr lang="el-GR" sz="1300" b="1" dirty="0">
                <a:latin typeface="Bookman Old Style" panose="02050604050505020204" pitchFamily="18" charset="0"/>
              </a:rPr>
              <a:t>' του παιδιού της που φυλά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σα σπάνιο πετράδι .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</a:t>
            </a:r>
            <a:r>
              <a:rPr lang="el-GR" sz="1300" b="1" dirty="0" err="1">
                <a:latin typeface="Bookman Old Style" panose="02050604050505020204" pitchFamily="18" charset="0"/>
              </a:rPr>
              <a:t>Ο'τι</a:t>
            </a:r>
            <a:r>
              <a:rPr lang="el-GR" sz="1300" b="1" dirty="0">
                <a:latin typeface="Bookman Old Style" panose="02050604050505020204" pitchFamily="18" charset="0"/>
              </a:rPr>
              <a:t> κι αν δω </a:t>
            </a:r>
            <a:r>
              <a:rPr lang="el-GR" sz="1300" b="1" dirty="0" err="1">
                <a:latin typeface="Bookman Old Style" panose="02050604050505020204" pitchFamily="18" charset="0"/>
              </a:rPr>
              <a:t>ο,τι</a:t>
            </a:r>
            <a:r>
              <a:rPr lang="el-GR" sz="1300" b="1" dirty="0">
                <a:latin typeface="Bookman Old Style" panose="02050604050505020204" pitchFamily="18" charset="0"/>
              </a:rPr>
              <a:t> κι αν πω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όπου κι αν ταξιδέψω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μόνο στης μάνας το φιλί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τον πόνο θα γιατρέψω.</a:t>
            </a:r>
          </a:p>
          <a:p>
            <a:endParaRPr lang="el-GR" sz="1300" b="1" dirty="0">
              <a:latin typeface="Bookman Old Style" panose="02050604050505020204" pitchFamily="18" charset="0"/>
            </a:endParaRP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Χρόνια πολλά σ' όλης της γης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τις ζωοδότρες </a:t>
            </a:r>
            <a:r>
              <a:rPr lang="el-GR" sz="1300" b="1" dirty="0" err="1">
                <a:latin typeface="Bookman Old Style" panose="02050604050505020204" pitchFamily="18" charset="0"/>
              </a:rPr>
              <a:t>μάνες</a:t>
            </a:r>
            <a:r>
              <a:rPr lang="el-GR" sz="1300" b="1" dirty="0">
                <a:latin typeface="Bookman Old Style" panose="02050604050505020204" pitchFamily="18" charset="0"/>
              </a:rPr>
              <a:t>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που είτε γέννησαν παιδιά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ή γίναν ψυχομάνες.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Όλες τους έδωσαν ζωή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κι ανέστησαν ανθρώπους 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και δε λογάριαζαν στιγμή</a:t>
            </a:r>
          </a:p>
          <a:p>
            <a:r>
              <a:rPr lang="el-GR" sz="1300" b="1" dirty="0">
                <a:latin typeface="Bookman Old Style" panose="02050604050505020204" pitchFamily="18" charset="0"/>
              </a:rPr>
              <a:t>                   Θυσίες, χρόνο, κόπους.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A93922-6EFF-47B9-99DF-3A7F9DB01240}"/>
              </a:ext>
            </a:extLst>
          </p:cNvPr>
          <p:cNvSpPr txBox="1"/>
          <p:nvPr/>
        </p:nvSpPr>
        <p:spPr>
          <a:xfrm>
            <a:off x="7380312" y="6600019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/>
              <a:t>Μόνικα Σάββα</a:t>
            </a:r>
          </a:p>
        </p:txBody>
      </p:sp>
      <p:pic>
        <p:nvPicPr>
          <p:cNvPr id="8" name="1fa7571309ddd707b529a4fe6b66f9ba">
            <a:hlinkClick r:id="" action="ppaction://media"/>
            <a:extLst>
              <a:ext uri="{FF2B5EF4-FFF2-40B4-BE49-F238E27FC236}">
                <a16:creationId xmlns:a16="http://schemas.microsoft.com/office/drawing/2014/main" id="{A504A417-2F7A-47DF-8767-035EF566F7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07069" y="287932"/>
            <a:ext cx="609600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143256-6915-497E-8AB6-8204D72CA192}"/>
              </a:ext>
            </a:extLst>
          </p:cNvPr>
          <p:cNvSpPr txBox="1"/>
          <p:nvPr/>
        </p:nvSpPr>
        <p:spPr>
          <a:xfrm>
            <a:off x="1619672" y="552280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ΧΡΟΝΙΑ ΠΟΛΛΑ</a:t>
            </a:r>
          </a:p>
        </p:txBody>
      </p:sp>
    </p:spTree>
    <p:extLst>
      <p:ext uri="{BB962C8B-B14F-4D97-AF65-F5344CB8AC3E}">
        <p14:creationId xmlns:p14="http://schemas.microsoft.com/office/powerpoint/2010/main" val="164846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S01033680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829F13-E4C9-4A7C-8C56-EFBF06BCA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TS010336803</Template>
  <TotalTime>188</TotalTime>
  <Words>171</Words>
  <Application>Microsoft Office PowerPoint</Application>
  <PresentationFormat>On-screen Show (4:3)</PresentationFormat>
  <Paragraphs>36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Gabriola</vt:lpstr>
      <vt:lpstr>TS010336803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Mommy</dc:title>
  <dc:creator>Alex</dc:creator>
  <cp:lastModifiedBy>Alexandros</cp:lastModifiedBy>
  <cp:revision>20</cp:revision>
  <dcterms:created xsi:type="dcterms:W3CDTF">2014-04-09T14:50:21Z</dcterms:created>
  <dcterms:modified xsi:type="dcterms:W3CDTF">2021-05-07T20:00:37Z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TC103368039990</vt:lpwstr>
  </property>
</Properties>
</file>