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3" r:id="rId5"/>
    <p:sldId id="262" r:id="rId6"/>
    <p:sldId id="266" r:id="rId7"/>
    <p:sldId id="258" r:id="rId8"/>
    <p:sldId id="259" r:id="rId9"/>
    <p:sldId id="264" r:id="rId10"/>
    <p:sldId id="26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1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8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5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1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9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1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7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456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08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627DFC-00FA-4B9F-817E-3EA02BC6B75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2D2ED2-6F93-4E93-A3D3-47F289E16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F702-9AAD-43DB-93A9-ED34B561C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b="1" dirty="0"/>
              <a:t>Ασκησεις  προγραφης  και οπτικοκινητικου  συντονισμου</a:t>
            </a: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E427C-C2D3-4690-9CCC-9D7630305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b="1" dirty="0"/>
              <a:t>Οδηγίες: Τύπωσε και λύσε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844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ACAAB-E8B8-48D6-B7F2-CFA6776A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2554428"/>
          </a:xfrm>
        </p:spPr>
        <p:txBody>
          <a:bodyPr anchor="b">
            <a:normAutofit/>
          </a:bodyPr>
          <a:lstStyle/>
          <a:p>
            <a:r>
              <a:rPr lang="el-GR" sz="2400" b="1" dirty="0">
                <a:solidFill>
                  <a:srgbClr val="FFFFFF"/>
                </a:solidFill>
              </a:rPr>
              <a:t>Οι πάπιες ψάχνουν για τροφή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DDCB06-056E-48D5-8A6E-A04612918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 rot="5400000">
            <a:off x="1836102" y="-337791"/>
            <a:ext cx="5350110" cy="756199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978A54-8DA6-4037-AEA5-E74A9F3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4214191"/>
            <a:ext cx="2247090" cy="1982328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1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62143-776C-48A5-8EA3-2E31594E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2488166"/>
          </a:xfrm>
        </p:spPr>
        <p:txBody>
          <a:bodyPr anchor="b">
            <a:normAutofit/>
          </a:bodyPr>
          <a:lstStyle/>
          <a:p>
            <a:r>
              <a:rPr lang="el-GR" sz="2500" b="1" dirty="0">
                <a:solidFill>
                  <a:srgbClr val="FFFFFF"/>
                </a:solidFill>
              </a:rPr>
              <a:t>Ένωσε τις τελίτσες και έπειτα χρωμάτισέ το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2FA0B3-BE01-4910-9E62-BE3626B3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35" y="512948"/>
            <a:ext cx="4321026" cy="586480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1F7275-E69E-4256-AA44-FC371A52F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4696779"/>
            <a:ext cx="2247090" cy="1499739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9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3EA86-88CB-4D3A-ABCA-D472C73E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38" y="504316"/>
            <a:ext cx="9081050" cy="303329"/>
          </a:xfrm>
        </p:spPr>
        <p:txBody>
          <a:bodyPr>
            <a:noAutofit/>
          </a:bodyPr>
          <a:lstStyle/>
          <a:p>
            <a:pPr algn="l"/>
            <a:r>
              <a:rPr lang="el-GR" sz="2400" b="1" dirty="0"/>
              <a:t>Βοήθησε το κοτοπουλάκι</a:t>
            </a:r>
            <a:r>
              <a:rPr lang="en-GB" sz="2400" b="1" dirty="0"/>
              <a:t> </a:t>
            </a:r>
            <a:r>
              <a:rPr lang="el-GR" sz="2400" b="1" dirty="0"/>
              <a:t>να βρει την μαμά του</a:t>
            </a:r>
            <a:endParaRPr lang="en-GB" sz="24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A51348-0512-440C-859B-460F04F11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91" r="3544"/>
          <a:stretch/>
        </p:blipFill>
        <p:spPr>
          <a:xfrm rot="5400000">
            <a:off x="3430922" y="-566137"/>
            <a:ext cx="5272051" cy="82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81188-4363-4776-830C-AD7D13B0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3270044"/>
          </a:xfrm>
        </p:spPr>
        <p:txBody>
          <a:bodyPr anchor="b">
            <a:normAutofit/>
          </a:bodyPr>
          <a:lstStyle/>
          <a:p>
            <a:r>
              <a:rPr lang="el-GR" sz="2400" b="1" dirty="0">
                <a:solidFill>
                  <a:srgbClr val="FFFFFF"/>
                </a:solidFill>
              </a:rPr>
              <a:t>Βοήθησε τον Νικόλα να πάει στο σχολείο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3E7599-92B2-4BFA-8DC7-133A598D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3" b="7329"/>
          <a:stretch/>
        </p:blipFill>
        <p:spPr>
          <a:xfrm>
            <a:off x="2199545" y="728799"/>
            <a:ext cx="4623225" cy="5428810"/>
          </a:xfrm>
          <a:prstGeom prst="rect">
            <a:avLst/>
          </a:prstGeom>
        </p:spPr>
      </p:pic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8F60942-8F43-4F5C-B4F0-735E851D7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4492487"/>
            <a:ext cx="2247090" cy="1704032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DD546-7A29-44D0-988B-DAA5A493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2"/>
            <a:ext cx="2247091" cy="2816157"/>
          </a:xfrm>
        </p:spPr>
        <p:txBody>
          <a:bodyPr anchor="b">
            <a:normAutofit/>
          </a:bodyPr>
          <a:lstStyle/>
          <a:p>
            <a:r>
              <a:rPr lang="el-GR" sz="2400" b="1" dirty="0">
                <a:solidFill>
                  <a:srgbClr val="FFFFFF"/>
                </a:solidFill>
              </a:rPr>
              <a:t>Βοήθησε τον ινδιάνο να βρει την σκηνή του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1FD1DD-D9E2-471A-A359-2E022FEE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88" y="728799"/>
            <a:ext cx="3813738" cy="54288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8257BE-DD30-4C63-9BD7-FB624BA5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4121425"/>
            <a:ext cx="2247090" cy="2075093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553DF-2EF5-44C2-8A71-D456AEF2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394689" cy="2991748"/>
          </a:xfrm>
        </p:spPr>
        <p:txBody>
          <a:bodyPr anchor="b">
            <a:normAutofit/>
          </a:bodyPr>
          <a:lstStyle/>
          <a:p>
            <a:r>
              <a:rPr lang="el-GR" sz="2400" b="1" dirty="0">
                <a:solidFill>
                  <a:srgbClr val="FFFFFF"/>
                </a:solidFill>
              </a:rPr>
              <a:t>Βοήθησε την πάπια να βρει τα κοτοπουλάκια της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4A1008-0694-4C2C-A44E-80FBDE0F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92" y="495144"/>
            <a:ext cx="4715219" cy="594980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C3BAA4-E347-4317-B497-E2506B98B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4982817"/>
            <a:ext cx="2247090" cy="1213702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0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3ECC1-C093-46B1-AEB6-D07F8D86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2"/>
            <a:ext cx="2247091" cy="3005001"/>
          </a:xfrm>
        </p:spPr>
        <p:txBody>
          <a:bodyPr anchor="b">
            <a:normAutofit/>
          </a:bodyPr>
          <a:lstStyle/>
          <a:p>
            <a:r>
              <a:rPr lang="el-GR" sz="2800" b="1" dirty="0">
                <a:solidFill>
                  <a:srgbClr val="FFFFFF"/>
                </a:solidFill>
              </a:rPr>
              <a:t>Βοήθησε τη χελώνα να βρει το χελωνάκι της</a:t>
            </a:r>
            <a:endParaRPr lang="en-GB" sz="28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C5F0D4-80EA-4336-9CE3-88AD072D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80" y="728799"/>
            <a:ext cx="4193755" cy="54288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C98E80-614D-44ED-BB43-6189C38A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5035825"/>
            <a:ext cx="2247090" cy="1160693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70E8AE-A45A-40C3-99A2-111DE975A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"/>
          <a:stretch/>
        </p:blipFill>
        <p:spPr>
          <a:xfrm>
            <a:off x="4933785" y="221763"/>
            <a:ext cx="5040209" cy="67747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1053F-943E-45A3-8937-933980B7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5"/>
            <a:ext cx="2888344" cy="267363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FFFF"/>
                </a:solidFill>
              </a:rPr>
              <a:t>Πότισε τα λουλουδάκια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85A1E6-F9C0-41B5-BD33-4DFCC4DA5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4121426"/>
            <a:ext cx="2888439" cy="1932244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5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354F9-0D91-4D02-AD87-3B138BE8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2"/>
            <a:ext cx="2247091" cy="1891819"/>
          </a:xfrm>
        </p:spPr>
        <p:txBody>
          <a:bodyPr anchor="b">
            <a:normAutofit/>
          </a:bodyPr>
          <a:lstStyle/>
          <a:p>
            <a:r>
              <a:rPr lang="el-GR" sz="2800" b="1" dirty="0">
                <a:solidFill>
                  <a:srgbClr val="FFFFFF"/>
                </a:solidFill>
              </a:rPr>
              <a:t>Ένωσε τις τελίτσες…</a:t>
            </a:r>
            <a:endParaRPr lang="en-GB" sz="28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BC6413-2141-4CC1-BC4C-D2157B63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0573"/>
            <a:ext cx="5724939" cy="59659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ADE414-D9A0-4457-B660-CE8614A1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3975651"/>
            <a:ext cx="2247090" cy="2220867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1B73D-A410-4BE4-8019-9A4CC146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413053"/>
            <a:ext cx="2247091" cy="3015947"/>
          </a:xfrm>
        </p:spPr>
        <p:txBody>
          <a:bodyPr anchor="b">
            <a:normAutofit/>
          </a:bodyPr>
          <a:lstStyle/>
          <a:p>
            <a:r>
              <a:rPr lang="el-GR" sz="2400" b="1" dirty="0">
                <a:solidFill>
                  <a:srgbClr val="FFFFFF"/>
                </a:solidFill>
              </a:rPr>
              <a:t>Ένωσε τις τελίτσες του δεινοσαύρου και έπειτα χρωμάτισέ το</a:t>
            </a:r>
            <a:br>
              <a:rPr lang="en-GB" sz="2800" b="1" dirty="0">
                <a:solidFill>
                  <a:srgbClr val="FFFFFF"/>
                </a:solidFill>
              </a:rPr>
            </a:br>
            <a:endParaRPr lang="en-GB" sz="28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AFC0B3-AD37-4A14-9D5A-A10738C1F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71"/>
          <a:stretch/>
        </p:blipFill>
        <p:spPr>
          <a:xfrm>
            <a:off x="2574917" y="728799"/>
            <a:ext cx="4250512" cy="571614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FEBF19-9624-4544-B366-779DDAA5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5327373"/>
            <a:ext cx="2247090" cy="869145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29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78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Ασκησεις  προγραφης  και οπτικοκινητικου  συντονισμου</vt:lpstr>
      <vt:lpstr>Βοήθησε το κοτοπουλάκι να βρει την μαμά του</vt:lpstr>
      <vt:lpstr>Βοήθησε τον Νικόλα να πάει στο σχολείο</vt:lpstr>
      <vt:lpstr>Βοήθησε τον ινδιάνο να βρει την σκηνή του</vt:lpstr>
      <vt:lpstr>Βοήθησε την πάπια να βρει τα κοτοπουλάκια της</vt:lpstr>
      <vt:lpstr>Βοήθησε τη χελώνα να βρει το χελωνάκι της</vt:lpstr>
      <vt:lpstr>Πότισε τα λουλουδάκια</vt:lpstr>
      <vt:lpstr>Ένωσε τις τελίτσες…</vt:lpstr>
      <vt:lpstr>Ένωσε τις τελίτσες του δεινοσαύρου και έπειτα χρωμάτισέ το </vt:lpstr>
      <vt:lpstr>Οι πάπιες ψάχνουν για τροφή</vt:lpstr>
      <vt:lpstr>Ένωσε τις τελίτσες και έπειτα χρωμάτισέ το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Ασκησεις  προγραφης  και οπτικοκινητικου  συντονισμου</dc:title>
  <dc:creator>christoskall12@gmail.com</dc:creator>
  <cp:lastModifiedBy>christoskall12@gmail.com</cp:lastModifiedBy>
  <cp:revision>6</cp:revision>
  <dcterms:created xsi:type="dcterms:W3CDTF">2020-05-16T16:17:15Z</dcterms:created>
  <dcterms:modified xsi:type="dcterms:W3CDTF">2020-05-17T13:52:42Z</dcterms:modified>
</cp:coreProperties>
</file>