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73" r:id="rId8"/>
    <p:sldId id="274" r:id="rId9"/>
    <p:sldId id="275" r:id="rId10"/>
    <p:sldId id="270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0B1F-B803-4319-BB60-ABF3DF123BC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149B-21C1-436E-A3A5-FC384C26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165" y="319433"/>
            <a:ext cx="9144000" cy="169216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Το πιο γλυκό ψωμί</a:t>
            </a:r>
            <a:br>
              <a:rPr lang="el-GR" b="1" dirty="0" smtClean="0"/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148231" y="1227838"/>
            <a:ext cx="18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ΛΑΙΚΟ ΠΑΡΑΜΥΘΙ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9660" y="159717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1400" dirty="0" smtClean="0"/>
              <a:t>Δημήτριος </a:t>
            </a:r>
            <a:r>
              <a:rPr lang="el-GR" sz="1400" dirty="0" err="1" smtClean="0"/>
              <a:t>Λουκάτος</a:t>
            </a:r>
            <a:r>
              <a:rPr lang="el-GR" sz="1400" dirty="0" smtClean="0"/>
              <a:t>, Νεοελληνικά λαογραφικά κείμενα,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Δαίδαλος - Ι. Ζαχαρόπουλος</a:t>
            </a:r>
            <a:endParaRPr lang="en-US" sz="1400" dirty="0"/>
          </a:p>
        </p:txBody>
      </p:sp>
      <p:pic>
        <p:nvPicPr>
          <p:cNvPr id="1026" name="Picture 2" descr="Bakery Bread, Breakfast breads transparent background PNG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4" y="2874907"/>
            <a:ext cx="5037302" cy="37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9502" y="2297594"/>
            <a:ext cx="28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ΔΡΑΣΤΗΡΙΟΤΗΤΕΣ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ead pictures cliparts | French bread, French bread loaf, Foo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81050" y="-46171"/>
            <a:ext cx="1408629" cy="23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6810" y="490698"/>
            <a:ext cx="3999521" cy="56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Το ψωμί που έφτιαξαν</a:t>
            </a:r>
            <a:r>
              <a:rPr lang="en-CY" dirty="0" smtClean="0"/>
              <a:t>…</a:t>
            </a:r>
            <a:endParaRPr lang="en-US" dirty="0"/>
          </a:p>
        </p:txBody>
      </p:sp>
      <p:pic>
        <p:nvPicPr>
          <p:cNvPr id="6" name="Picture 2" descr="Man Cartoon - SUBPNG / PNGF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74" y="2310103"/>
            <a:ext cx="2989426" cy="31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7281" y="5185005"/>
            <a:ext cx="367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δ</a:t>
            </a:r>
            <a:r>
              <a:rPr lang="el-GR" sz="2800" dirty="0" smtClean="0">
                <a:solidFill>
                  <a:srgbClr val="0070C0"/>
                </a:solidFill>
              </a:rPr>
              <a:t>εν άρεσε στον βασιλιά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artoon old man don't want to hear anything vector concept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6396" r="19353" b="-1"/>
          <a:stretch/>
        </p:blipFill>
        <p:spPr bwMode="auto">
          <a:xfrm>
            <a:off x="1637174" y="1222071"/>
            <a:ext cx="2596056" cy="37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5778" y="5694073"/>
            <a:ext cx="307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ά</a:t>
            </a:r>
            <a:r>
              <a:rPr lang="el-GR" sz="2800" dirty="0" smtClean="0">
                <a:solidFill>
                  <a:srgbClr val="0070C0"/>
                </a:solidFill>
              </a:rPr>
              <a:t>ρεσε στον βασιλιά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ead pictures cliparts | French bread, French bread loaf, Foo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80139" y="-203082"/>
            <a:ext cx="1408629" cy="23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95918" y="490697"/>
            <a:ext cx="6674069" cy="560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Γιατί νομίζεις ότι άρεσε το ψωμί στον βασιλιά;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7723" y="5263185"/>
            <a:ext cx="2238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ε</a:t>
            </a:r>
            <a:r>
              <a:rPr lang="el-GR" sz="2800" dirty="0" smtClean="0">
                <a:solidFill>
                  <a:srgbClr val="0070C0"/>
                </a:solidFill>
              </a:rPr>
              <a:t>πειδή έβαλε </a:t>
            </a:r>
          </a:p>
          <a:p>
            <a:r>
              <a:rPr lang="el-GR" sz="2800" dirty="0" smtClean="0">
                <a:solidFill>
                  <a:srgbClr val="0070C0"/>
                </a:solidFill>
              </a:rPr>
              <a:t>πολλή ζάχαρη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520" y="1387366"/>
            <a:ext cx="3204078" cy="3797639"/>
          </a:xfrm>
          <a:prstGeom prst="rect">
            <a:avLst/>
          </a:prstGeom>
        </p:spPr>
      </p:pic>
      <p:pic>
        <p:nvPicPr>
          <p:cNvPr id="2050" name="Picture 2" descr="My Glossary Entry | ellys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76" y="2104714"/>
            <a:ext cx="4104340" cy="31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8798" y="5263186"/>
            <a:ext cx="2887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ε</a:t>
            </a:r>
            <a:r>
              <a:rPr lang="el-GR" sz="2800" dirty="0" smtClean="0">
                <a:solidFill>
                  <a:srgbClr val="0070C0"/>
                </a:solidFill>
              </a:rPr>
              <a:t>πειδή το έφτιαξε </a:t>
            </a:r>
          </a:p>
          <a:p>
            <a:r>
              <a:rPr lang="el-GR" sz="2800" dirty="0" smtClean="0">
                <a:solidFill>
                  <a:srgbClr val="0070C0"/>
                </a:solidFill>
              </a:rPr>
              <a:t>με τα χέρια του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434" y="375635"/>
            <a:ext cx="9178159" cy="990709"/>
          </a:xfrm>
        </p:spPr>
        <p:txBody>
          <a:bodyPr>
            <a:normAutofit/>
          </a:bodyPr>
          <a:lstStyle/>
          <a:p>
            <a:r>
              <a:rPr lang="el-GR" sz="2600" dirty="0" smtClean="0">
                <a:latin typeface="+mn-lt"/>
              </a:rPr>
              <a:t>Μπορείς </a:t>
            </a:r>
            <a:r>
              <a:rPr lang="el-GR" sz="2600" dirty="0" smtClean="0">
                <a:latin typeface="+mn-lt"/>
              </a:rPr>
              <a:t>αν θέλεις να </a:t>
            </a:r>
            <a:r>
              <a:rPr lang="el-GR" sz="2600" dirty="0" smtClean="0">
                <a:latin typeface="+mn-lt"/>
              </a:rPr>
              <a:t>φτιάξεις κι εσύ ψωμί με τη βοήθεια κάποιου μεγάλου. </a:t>
            </a:r>
            <a:endParaRPr lang="en-US" sz="26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586" y="2236185"/>
            <a:ext cx="5257800" cy="3972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u="sng" dirty="0" smtClean="0">
                <a:solidFill>
                  <a:srgbClr val="0070C0"/>
                </a:solidFill>
                <a:latin typeface="+mn-lt"/>
              </a:rPr>
              <a:t>Υλικά</a:t>
            </a:r>
          </a:p>
          <a:p>
            <a:r>
              <a:rPr lang="en-CY" sz="3200" dirty="0" smtClean="0">
                <a:solidFill>
                  <a:srgbClr val="0070C0"/>
                </a:solidFill>
                <a:latin typeface="+mn-lt"/>
              </a:rPr>
              <a:t>½</a:t>
            </a:r>
            <a:r>
              <a:rPr lang="el-GR" sz="3200" dirty="0" smtClean="0">
                <a:solidFill>
                  <a:srgbClr val="0070C0"/>
                </a:solidFill>
                <a:latin typeface="+mn-lt"/>
              </a:rPr>
              <a:t>  λίτρο νερό</a:t>
            </a:r>
          </a:p>
          <a:p>
            <a:r>
              <a:rPr lang="el-GR" sz="32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l-GR" sz="3200" dirty="0" smtClean="0">
                <a:solidFill>
                  <a:srgbClr val="0070C0"/>
                </a:solidFill>
                <a:latin typeface="+mn-lt"/>
              </a:rPr>
              <a:t> κιλό αλεύρι χωριάτικο</a:t>
            </a:r>
          </a:p>
          <a:p>
            <a:r>
              <a:rPr lang="el-GR" sz="32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l-GR" sz="3200" dirty="0" smtClean="0">
                <a:solidFill>
                  <a:srgbClr val="0070C0"/>
                </a:solidFill>
                <a:latin typeface="+mn-lt"/>
              </a:rPr>
              <a:t> κουταλάκι καστανή ζάχαρη</a:t>
            </a:r>
          </a:p>
          <a:p>
            <a:r>
              <a:rPr lang="el-GR" sz="3200" dirty="0">
                <a:solidFill>
                  <a:srgbClr val="0070C0"/>
                </a:solidFill>
                <a:latin typeface="+mn-lt"/>
              </a:rPr>
              <a:t>2</a:t>
            </a:r>
            <a:r>
              <a:rPr lang="el-GR" sz="3200" dirty="0" smtClean="0">
                <a:solidFill>
                  <a:srgbClr val="0070C0"/>
                </a:solidFill>
                <a:latin typeface="+mn-lt"/>
              </a:rPr>
              <a:t> κουταλάκια αλάτι</a:t>
            </a:r>
          </a:p>
          <a:p>
            <a:r>
              <a:rPr lang="el-GR" sz="3200" dirty="0" smtClean="0">
                <a:solidFill>
                  <a:srgbClr val="0070C0"/>
                </a:solidFill>
                <a:latin typeface="+mn-lt"/>
              </a:rPr>
              <a:t>1 κουταλάκι ξηρή μαγιά</a:t>
            </a:r>
          </a:p>
          <a:p>
            <a:r>
              <a:rPr lang="el-GR" sz="3200" dirty="0" smtClean="0">
                <a:solidFill>
                  <a:srgbClr val="0070C0"/>
                </a:solidFill>
                <a:latin typeface="+mn-lt"/>
              </a:rPr>
              <a:t>8 κουταλιές ελαιόλαδο</a:t>
            </a:r>
          </a:p>
          <a:p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2586" y="1245476"/>
            <a:ext cx="3739055" cy="77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600" dirty="0" smtClean="0">
                <a:latin typeface="+mn-lt"/>
              </a:rPr>
              <a:t>Ορίστε μια απλή συνταγή: </a:t>
            </a:r>
            <a:endParaRPr lang="en-US" sz="2600" dirty="0">
              <a:latin typeface="+mn-lt"/>
            </a:endParaRPr>
          </a:p>
        </p:txBody>
      </p:sp>
      <p:pic>
        <p:nvPicPr>
          <p:cNvPr id="3074" name="Picture 2" descr="Bread Clipart PNG Images, Bread Clipart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20" y="2467412"/>
            <a:ext cx="4358591" cy="32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2103" y="323002"/>
            <a:ext cx="6371897" cy="990709"/>
          </a:xfrm>
        </p:spPr>
        <p:txBody>
          <a:bodyPr>
            <a:normAutofit/>
          </a:bodyPr>
          <a:lstStyle/>
          <a:p>
            <a:r>
              <a:rPr lang="el-GR" sz="2600" dirty="0" smtClean="0"/>
              <a:t> </a:t>
            </a:r>
            <a:r>
              <a:rPr lang="el-GR" sz="2600" dirty="0" smtClean="0">
                <a:latin typeface="+mn-lt"/>
              </a:rPr>
              <a:t>Ήταν όντως πιο νόστιμο το δικό σου ψωμί; </a:t>
            </a:r>
            <a:endParaRPr lang="en-US" sz="2600" dirty="0">
              <a:latin typeface="+mn-lt"/>
            </a:endParaRPr>
          </a:p>
        </p:txBody>
      </p:sp>
      <p:pic>
        <p:nvPicPr>
          <p:cNvPr id="4098" name="Picture 2" descr="Eyes Surprised Clipart Eye Surprise Image And Transpare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3644" r="16446" b="13743"/>
          <a:stretch/>
        </p:blipFill>
        <p:spPr bwMode="auto">
          <a:xfrm>
            <a:off x="1255487" y="1797269"/>
            <a:ext cx="4525202" cy="43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te Little Boy Happy Surprised Expression With Hands On He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52" y="1713104"/>
            <a:ext cx="4483893" cy="44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173" y="259610"/>
            <a:ext cx="5278820" cy="57070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Κάποτε ήταν ένας πλούσιος</a:t>
            </a:r>
            <a:r>
              <a:rPr lang="en-CY" dirty="0" smtClean="0"/>
              <a:t>…</a:t>
            </a:r>
            <a:endParaRPr lang="en-US" dirty="0"/>
          </a:p>
        </p:txBody>
      </p:sp>
      <p:pic>
        <p:nvPicPr>
          <p:cNvPr id="2050" name="Picture 2" descr="101+ Cliparti1 King Cli... King Clipart | ClipartL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r="13309" b="884"/>
          <a:stretch/>
        </p:blipFill>
        <p:spPr bwMode="auto">
          <a:xfrm>
            <a:off x="4866289" y="2082875"/>
            <a:ext cx="2532993" cy="34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it Cartoon Formal wear Illustration - Suits men png downloa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20181" b="1619"/>
          <a:stretch/>
        </p:blipFill>
        <p:spPr bwMode="auto">
          <a:xfrm>
            <a:off x="1367245" y="1060909"/>
            <a:ext cx="1842765" cy="41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ich Man and the Farmer&quot; - AngelLove36 - Wattp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2445"/>
          <a:stretch/>
        </p:blipFill>
        <p:spPr bwMode="auto">
          <a:xfrm>
            <a:off x="8628993" y="1060909"/>
            <a:ext cx="2460192" cy="38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741" y="5299510"/>
            <a:ext cx="163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υπουργός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957" y="5561120"/>
            <a:ext cx="147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βασιλιάς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3631" y="5098873"/>
            <a:ext cx="1434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γεωργός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110" y="536028"/>
            <a:ext cx="5394435" cy="588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Βασιλιάς δεν είχε όρεξη για</a:t>
            </a:r>
            <a:r>
              <a:rPr lang="en-CY" dirty="0" smtClean="0"/>
              <a:t>…</a:t>
            </a:r>
            <a:r>
              <a:rPr lang="el-GR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21" y="2356452"/>
            <a:ext cx="3956160" cy="1984320"/>
          </a:xfrm>
          <a:prstGeom prst="rect">
            <a:avLst/>
          </a:prstGeom>
        </p:spPr>
      </p:pic>
      <p:pic>
        <p:nvPicPr>
          <p:cNvPr id="2052" name="Picture 4" descr="Hiking clipart animated, Hiking animated Transparent FREE f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324" r="22797" b="2396"/>
          <a:stretch/>
        </p:blipFill>
        <p:spPr bwMode="auto">
          <a:xfrm>
            <a:off x="8797158" y="1135117"/>
            <a:ext cx="2333297" cy="42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rary of older man reading image royalty free png file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" b="8063"/>
          <a:stretch/>
        </p:blipFill>
        <p:spPr bwMode="auto">
          <a:xfrm>
            <a:off x="5159512" y="1770408"/>
            <a:ext cx="2733176" cy="39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2766" y="4437662"/>
            <a:ext cx="1294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φαγητό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389" y="5835537"/>
            <a:ext cx="165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διάβασμα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844" y="5377535"/>
            <a:ext cx="185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περπάτημα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88" y="420415"/>
            <a:ext cx="10005849" cy="599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Ποιος είπε στον βασιλιά τί να κάνει για να ξαναβρεί την όρεξή του;</a:t>
            </a:r>
            <a:endParaRPr lang="en-US" dirty="0"/>
          </a:p>
        </p:txBody>
      </p:sp>
      <p:pic>
        <p:nvPicPr>
          <p:cNvPr id="4098" name="Picture 2" descr="Old Wise Man Royalty Free Cliparts, Vectors, And Stoc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46" y="1566041"/>
            <a:ext cx="2561758" cy="33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0 Owl Clipart halloween pics to free download on Animal M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7" y="1566041"/>
            <a:ext cx="3477844" cy="25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102" b="5960"/>
          <a:stretch/>
        </p:blipFill>
        <p:spPr>
          <a:xfrm>
            <a:off x="4611621" y="2532994"/>
            <a:ext cx="2756131" cy="2877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464" y="4053685"/>
            <a:ext cx="357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μ</a:t>
            </a:r>
            <a:r>
              <a:rPr lang="el-GR" sz="2800" dirty="0" smtClean="0">
                <a:solidFill>
                  <a:srgbClr val="0070C0"/>
                </a:solidFill>
              </a:rPr>
              <a:t>ια σοφή κουκουβάγια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167" y="5410660"/>
            <a:ext cx="293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μ</a:t>
            </a:r>
            <a:r>
              <a:rPr lang="el-GR" sz="2800" dirty="0" smtClean="0">
                <a:solidFill>
                  <a:srgbClr val="0070C0"/>
                </a:solidFill>
              </a:rPr>
              <a:t>ια σοφή νεράιδα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4546" y="4887440"/>
            <a:ext cx="3322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έ</a:t>
            </a:r>
            <a:r>
              <a:rPr lang="el-GR" sz="2800" dirty="0" smtClean="0">
                <a:solidFill>
                  <a:srgbClr val="0070C0"/>
                </a:solidFill>
              </a:rPr>
              <a:t>νας σοφός γέροντας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526" y="459167"/>
            <a:ext cx="6800847" cy="56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Πού πήγαν ο βασιλιάς και ο γέροντας;</a:t>
            </a:r>
            <a:endParaRPr lang="en-US" dirty="0"/>
          </a:p>
        </p:txBody>
      </p:sp>
      <p:pic>
        <p:nvPicPr>
          <p:cNvPr id="8202" name="Picture 10" descr="Vector Illustration Of An Autumn Sunrise Landscape With Whea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689" r="63123" b="1"/>
          <a:stretch/>
        </p:blipFill>
        <p:spPr bwMode="auto">
          <a:xfrm>
            <a:off x="711858" y="1557607"/>
            <a:ext cx="2690863" cy="295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t or cabin on a white background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60" b="9851"/>
          <a:stretch/>
        </p:blipFill>
        <p:spPr bwMode="auto">
          <a:xfrm>
            <a:off x="1414508" y="1557607"/>
            <a:ext cx="1285564" cy="11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rest Landscape Summer Stock Illustrations – 64,077 Fores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2" y="3522995"/>
            <a:ext cx="4025666" cy="20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245" y="755102"/>
            <a:ext cx="3302219" cy="2620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40" y="4529412"/>
            <a:ext cx="390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σ</a:t>
            </a:r>
            <a:r>
              <a:rPr lang="el-GR" sz="2800" dirty="0" smtClean="0">
                <a:solidFill>
                  <a:srgbClr val="0070C0"/>
                </a:solidFill>
              </a:rPr>
              <a:t>΄ ένα χωράφι με στάχυα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0866" y="5553664"/>
            <a:ext cx="3086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σ</a:t>
            </a:r>
            <a:r>
              <a:rPr lang="el-GR" sz="2800" dirty="0" smtClean="0">
                <a:solidFill>
                  <a:srgbClr val="0070C0"/>
                </a:solidFill>
              </a:rPr>
              <a:t>΄ ένα πυκνό δάσος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5862" y="3375911"/>
            <a:ext cx="3873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σ</a:t>
            </a:r>
            <a:r>
              <a:rPr lang="el-GR" sz="2800" dirty="0" smtClean="0">
                <a:solidFill>
                  <a:srgbClr val="0070C0"/>
                </a:solidFill>
              </a:rPr>
              <a:t>ε μια καταγάλανη λίμνη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8548" y="469677"/>
            <a:ext cx="4178198" cy="56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Τί έκαναν την </a:t>
            </a:r>
            <a:r>
              <a:rPr lang="el-GR" b="1" dirty="0" smtClean="0"/>
              <a:t>πρώτη μέρα</a:t>
            </a:r>
            <a:r>
              <a:rPr lang="el-GR" dirty="0" smtClean="0"/>
              <a:t>;</a:t>
            </a:r>
            <a:endParaRPr lang="en-US" dirty="0"/>
          </a:p>
        </p:txBody>
      </p:sp>
      <p:pic>
        <p:nvPicPr>
          <p:cNvPr id="8" name="Picture 2" descr="Strand Wheat Stock Illustrations – 13 Strand Wheat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2306" r="6605" b="6919"/>
          <a:stretch/>
        </p:blipFill>
        <p:spPr bwMode="auto">
          <a:xfrm>
            <a:off x="8585072" y="2259722"/>
            <a:ext cx="3070900" cy="31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imilar Windmill Clipart Frees - Mill Clipart , Transparen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2839" r="16575" b="3095"/>
          <a:stretch/>
        </p:blipFill>
        <p:spPr bwMode="auto">
          <a:xfrm>
            <a:off x="743313" y="1387366"/>
            <a:ext cx="3050922" cy="38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6332" y="5355019"/>
            <a:ext cx="127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άλεσαν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673" y="5433846"/>
            <a:ext cx="161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αλώνισαν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Picture 2" descr="Autumn Hay Peasant Harvestman Harvest Icon Village Hills Fiel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82" y="1114097"/>
            <a:ext cx="3975964" cy="26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00915" y="3846784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θέρισαν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utumn Hay Peasant Harvestman Harvest Icon Village Hills Fiel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82" y="1114097"/>
            <a:ext cx="3975964" cy="26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8548" y="469677"/>
            <a:ext cx="4178198" cy="560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Τί έκαναν τη </a:t>
            </a:r>
            <a:r>
              <a:rPr lang="el-GR" b="1" dirty="0" smtClean="0"/>
              <a:t>δεύτερη μέρα</a:t>
            </a:r>
            <a:r>
              <a:rPr lang="el-GR" dirty="0" smtClean="0"/>
              <a:t>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0915" y="3846784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θέρισαν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" name="Picture 2" descr="Strand Wheat Stock Illustrations – 13 Strand Wheat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2306" r="6605" b="6919"/>
          <a:stretch/>
        </p:blipFill>
        <p:spPr bwMode="auto">
          <a:xfrm>
            <a:off x="8585072" y="2259722"/>
            <a:ext cx="3070900" cy="31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6332" y="5355019"/>
            <a:ext cx="1501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ζύμωσαν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673" y="5433846"/>
            <a:ext cx="161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αλώνισαν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" name="Picture 2" descr="425 Dough Knead Stock Vector Illustration And Royalty Free Doug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4401" r="8862" b="5016"/>
          <a:stretch/>
        </p:blipFill>
        <p:spPr bwMode="auto">
          <a:xfrm>
            <a:off x="483171" y="2870682"/>
            <a:ext cx="3276989" cy="24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8548" y="469677"/>
            <a:ext cx="4178198" cy="56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Τί έκαναν την </a:t>
            </a:r>
            <a:r>
              <a:rPr lang="el-GR" b="1" dirty="0" smtClean="0"/>
              <a:t>τρίτη μέρα</a:t>
            </a:r>
            <a:r>
              <a:rPr lang="el-GR" dirty="0" smtClean="0"/>
              <a:t>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0915" y="3846784"/>
            <a:ext cx="1501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ζύμωσαν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" name="Picture 2" descr="Strand Wheat Stock Illustrations – 13 Strand Wheat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2306" r="6605" b="6919"/>
          <a:stretch/>
        </p:blipFill>
        <p:spPr bwMode="auto">
          <a:xfrm>
            <a:off x="8585072" y="2259722"/>
            <a:ext cx="3070900" cy="31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imilar Windmill Clipart Frees - Mill Clipart , Transparen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2839" r="16575" b="3095"/>
          <a:stretch/>
        </p:blipFill>
        <p:spPr bwMode="auto">
          <a:xfrm>
            <a:off x="743313" y="1387366"/>
            <a:ext cx="3050922" cy="38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6332" y="5355019"/>
            <a:ext cx="127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άλεσαν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673" y="5433846"/>
            <a:ext cx="161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αλώνισαν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Picture 2" descr="425 Dough Knead Stock Vector Illustration And Royalty Free Doug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4401" r="8862" b="5016"/>
          <a:stretch/>
        </p:blipFill>
        <p:spPr bwMode="auto">
          <a:xfrm>
            <a:off x="4553853" y="1371360"/>
            <a:ext cx="3276989" cy="24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utumn Hay Peasant Harvestman Harvest Icon Village Hills Fiel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82" y="1114097"/>
            <a:ext cx="3975964" cy="26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8548" y="469677"/>
            <a:ext cx="4178198" cy="560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Τί έκαναν την </a:t>
            </a:r>
            <a:r>
              <a:rPr lang="el-GR" b="1" dirty="0" smtClean="0"/>
              <a:t>τέταρτη μέρα</a:t>
            </a:r>
            <a:r>
              <a:rPr lang="el-GR" dirty="0" smtClean="0"/>
              <a:t>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0915" y="3846784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θέρισαν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2" descr="Similar Windmill Clipart Frees - Mill Clipart , Transparen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2839" r="16575" b="3095"/>
          <a:stretch/>
        </p:blipFill>
        <p:spPr bwMode="auto">
          <a:xfrm>
            <a:off x="743313" y="1387366"/>
            <a:ext cx="3050922" cy="38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6332" y="5355019"/>
            <a:ext cx="127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άλεσαν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Picture 2" descr="425 Dough Knead Stock Vector Illustration And Royalty Free Doug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4401" r="8862" b="5016"/>
          <a:stretch/>
        </p:blipFill>
        <p:spPr bwMode="auto">
          <a:xfrm>
            <a:off x="8484722" y="2870682"/>
            <a:ext cx="3276989" cy="24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42576" y="5433846"/>
            <a:ext cx="1501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ζύμωσαν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200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Το πιο γλυκό ψωμί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Μπορείς αν θέλεις να φτιάξεις κι εσύ ψωμί με τη βοήθεια κάποιου μεγάλου. </vt:lpstr>
      <vt:lpstr> Ήταν όντως πιο νόστιμο το δικό σου ψωμί;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πιο γλυκό ψωμί</dc:title>
  <dc:creator>nmnicolina@gmail.com</dc:creator>
  <cp:lastModifiedBy>nmnicolina@gmail.com</cp:lastModifiedBy>
  <cp:revision>46</cp:revision>
  <dcterms:created xsi:type="dcterms:W3CDTF">2020-03-28T14:18:56Z</dcterms:created>
  <dcterms:modified xsi:type="dcterms:W3CDTF">2020-04-04T16:20:12Z</dcterms:modified>
</cp:coreProperties>
</file>