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82" r:id="rId3"/>
    <p:sldId id="269" r:id="rId4"/>
    <p:sldId id="270" r:id="rId5"/>
    <p:sldId id="257" r:id="rId6"/>
    <p:sldId id="272" r:id="rId7"/>
    <p:sldId id="258" r:id="rId8"/>
    <p:sldId id="273" r:id="rId9"/>
    <p:sldId id="259" r:id="rId10"/>
    <p:sldId id="274" r:id="rId11"/>
    <p:sldId id="260" r:id="rId12"/>
    <p:sldId id="275" r:id="rId13"/>
    <p:sldId id="261" r:id="rId14"/>
    <p:sldId id="276" r:id="rId15"/>
    <p:sldId id="263" r:id="rId16"/>
    <p:sldId id="277" r:id="rId17"/>
    <p:sldId id="264" r:id="rId18"/>
    <p:sldId id="278" r:id="rId19"/>
    <p:sldId id="265" r:id="rId20"/>
    <p:sldId id="279" r:id="rId21"/>
    <p:sldId id="266" r:id="rId22"/>
    <p:sldId id="280" r:id="rId23"/>
    <p:sldId id="267" r:id="rId24"/>
    <p:sldId id="281" r:id="rId25"/>
    <p:sldId id="283" r:id="rId26"/>
    <p:sldId id="27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1.png"/><Relationship Id="rId7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1.png"/><Relationship Id="rId7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28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NA-M~1\AppData\Local\Temp\Rar$DIa0.612\to magiko kouti tis ariadnis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92605" y="4953000"/>
            <a:ext cx="4666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 smtClean="0">
                <a:ln w="0"/>
                <a:solidFill>
                  <a:srgbClr val="00C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Σωστό</a:t>
            </a:r>
            <a:r>
              <a:rPr lang="el-G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ή </a:t>
            </a:r>
            <a:r>
              <a:rPr lang="el-GR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Λάθος;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60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ello clipart pokemon electric, Picture #76343 hello clipar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14600"/>
            <a:ext cx="22479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79392" y="762000"/>
            <a:ext cx="4156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Πολύ σωστ</a:t>
            </a:r>
            <a:r>
              <a:rPr lang="el-GR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ά!!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633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381000"/>
            <a:ext cx="6858000" cy="175432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/>
              <a:t>Η  Αριάδνη  έγινε  ξυλουργός  και  έφτιαξε  ένα  πέμπτο  σκαμνάκι  για  τα  λαγουδάκια.</a:t>
            </a:r>
            <a:endParaRPr lang="el-GR" sz="3600" dirty="0"/>
          </a:p>
        </p:txBody>
      </p:sp>
      <p:pic>
        <p:nvPicPr>
          <p:cNvPr id="6" name="Picture 2" descr="A Tenon Saw Is Used To Cut A Diagonal Groove At ONE End Of The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2286000"/>
            <a:ext cx="22479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eckmark Clipart Correct Tick - Green Tick Icon Png , Transparent ...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0"/>
            <a:ext cx="162277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/>
          <a:srcRect l="10563" r="13381" b="4802"/>
          <a:stretch/>
        </p:blipFill>
        <p:spPr>
          <a:xfrm>
            <a:off x="6149975" y="4786138"/>
            <a:ext cx="1893011" cy="147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8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ello clipart pokemon electric, Picture #76343 hello clipar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14600"/>
            <a:ext cx="22479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79392" y="762000"/>
            <a:ext cx="4156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Πολύ σωστ</a:t>
            </a:r>
            <a:r>
              <a:rPr lang="el-GR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ά!!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101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381000"/>
            <a:ext cx="6858000" cy="175432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/>
              <a:t>Η  Αριάδνη  έγινε  γιατρός  και  εξέτασε  τα  λαγουδάκια  που  ήταν  χλωμά  και  κουρασμένα.</a:t>
            </a:r>
            <a:endParaRPr lang="el-GR" sz="3600" dirty="0"/>
          </a:p>
        </p:txBody>
      </p:sp>
      <p:pic>
        <p:nvPicPr>
          <p:cNvPr id="9218" name="Picture 2" descr="Doctor clipart girl 7 » Clipart S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62200"/>
            <a:ext cx="2308225" cy="230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heckmark Clipart Correct Tick - Green Tick Icon Png , Transparent ...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0"/>
            <a:ext cx="162277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" action="ppaction://hlinkshowjump?jump=lastslide"/>
          </p:cNvPr>
          <p:cNvPicPr>
            <a:picLocks noChangeAspect="1"/>
          </p:cNvPicPr>
          <p:nvPr/>
        </p:nvPicPr>
        <p:blipFill rotWithShape="1">
          <a:blip r:embed="rId4"/>
          <a:srcRect l="10563" r="13381" b="4802"/>
          <a:stretch/>
        </p:blipFill>
        <p:spPr>
          <a:xfrm>
            <a:off x="6149975" y="4786138"/>
            <a:ext cx="1893011" cy="147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ello clipart pokemon electric, Picture #76343 hello clipar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14600"/>
            <a:ext cx="22479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79392" y="762000"/>
            <a:ext cx="4156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Πολύ σωστ</a:t>
            </a:r>
            <a:r>
              <a:rPr lang="el-GR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ά!!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252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304800"/>
            <a:ext cx="6858000" cy="230832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/>
              <a:t>Η  Αριάδνη  δεν έμαθε  στα  λαγουδάκια  να  σκέφτονται  και  να  βρίσκουν  λύσεις  στα  προβλήματα  τους.</a:t>
            </a:r>
            <a:endParaRPr lang="el-GR" sz="3600" dirty="0"/>
          </a:p>
        </p:txBody>
      </p:sp>
      <p:pic>
        <p:nvPicPr>
          <p:cNvPr id="13314" name="Picture 2" descr="Rabbit Bunny Animals Cute Cartoon Grunge Textured Worn Old Retro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7432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eckmark Clipart Correct Tick - Green Tick Icon Png , Transparent ...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0"/>
            <a:ext cx="162277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/>
          <a:srcRect l="10563" r="13381" b="4802"/>
          <a:stretch/>
        </p:blipFill>
        <p:spPr>
          <a:xfrm>
            <a:off x="6149975" y="4786138"/>
            <a:ext cx="1893011" cy="147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7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ello clipart pokemon electric, Picture #76343 hello clipar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14600"/>
            <a:ext cx="22479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79392" y="762000"/>
            <a:ext cx="4156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Πολύ σωστ</a:t>
            </a:r>
            <a:r>
              <a:rPr lang="el-GR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ά!!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697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52400"/>
            <a:ext cx="6858000" cy="286232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/>
              <a:t>Η  Αριάδνη  κατάλαβε  πώς  τα  παιδιά,  όπως  και  τα  μικρά  λαγουδάκια,  χρειάζονται  τροφή, σπίτι, αγάπη, ιατρική  περίθαλψη  και  διασκέδαση.</a:t>
            </a:r>
            <a:endParaRPr lang="el-GR" sz="3600" dirty="0"/>
          </a:p>
        </p:txBody>
      </p:sp>
      <p:pic>
        <p:nvPicPr>
          <p:cNvPr id="15362" name="Picture 2" descr="Healthy Food Clipart - Download Free Vectors, Clipart Graphics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2" r="13771"/>
          <a:stretch/>
        </p:blipFill>
        <p:spPr bwMode="auto">
          <a:xfrm>
            <a:off x="228600" y="3079549"/>
            <a:ext cx="1432809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138628"/>
            <a:ext cx="1590675" cy="1239975"/>
          </a:xfrm>
          <a:prstGeom prst="rect">
            <a:avLst/>
          </a:prstGeom>
        </p:spPr>
      </p:pic>
      <p:pic>
        <p:nvPicPr>
          <p:cNvPr id="15366" name="Picture 6" descr="Hand holding love vector clipart illustration | Premium Vecto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1" t="8529" r="14377" b="11301"/>
          <a:stretch/>
        </p:blipFill>
        <p:spPr bwMode="auto">
          <a:xfrm>
            <a:off x="3733800" y="3138628"/>
            <a:ext cx="1472119" cy="130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9300" y="3138628"/>
            <a:ext cx="1263094" cy="1291542"/>
          </a:xfrm>
          <a:prstGeom prst="rect">
            <a:avLst/>
          </a:prstGeom>
        </p:spPr>
      </p:pic>
      <p:pic>
        <p:nvPicPr>
          <p:cNvPr id="15370" name="Picture 10" descr="Children Fun Transparent &amp; PNG Clipart Free Download - YW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35124"/>
            <a:ext cx="1655611" cy="12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heckmark Clipart Correct Tick - Green Tick Icon Png , Transparent ...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0"/>
            <a:ext cx="162277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" action="ppaction://hlinkshowjump?jump=lastslide"/>
          </p:cNvPr>
          <p:cNvPicPr>
            <a:picLocks noChangeAspect="1"/>
          </p:cNvPicPr>
          <p:nvPr/>
        </p:nvPicPr>
        <p:blipFill rotWithShape="1">
          <a:blip r:embed="rId8"/>
          <a:srcRect l="10563" r="13381" b="4802"/>
          <a:stretch/>
        </p:blipFill>
        <p:spPr>
          <a:xfrm>
            <a:off x="6149975" y="4786138"/>
            <a:ext cx="1893011" cy="147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4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ello clipart pokemon electric, Picture #76343 hello clipar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14600"/>
            <a:ext cx="22479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79392" y="762000"/>
            <a:ext cx="4156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Πολύ σωστ</a:t>
            </a:r>
            <a:r>
              <a:rPr lang="el-GR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ά!!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430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28600"/>
            <a:ext cx="6858000" cy="341632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/>
              <a:t>Η  Αριάδνη  μέσα  από  τις  περιπέτειες  της  κατάλαβε  πόσο  σημαντικός  είναι  ο  ρόλος  των  μεγάλων (γιατρών, δασκάλων  και  γονιών) ώστε  να  μεγαλώνουν  σωστά  τα  παιδιά.</a:t>
            </a:r>
            <a:endParaRPr lang="el-GR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795538"/>
            <a:ext cx="1981200" cy="1981200"/>
          </a:xfrm>
          <a:prstGeom prst="rect">
            <a:avLst/>
          </a:prstGeom>
        </p:spPr>
      </p:pic>
      <p:pic>
        <p:nvPicPr>
          <p:cNvPr id="6" name="Picture 2" descr="Checkmark Clipart Correct Tick - Green Tick Icon Png , Transparent ...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0"/>
            <a:ext cx="162277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" action="ppaction://hlinkshowjump?jump=lastslide"/>
          </p:cNvPr>
          <p:cNvPicPr>
            <a:picLocks noChangeAspect="1"/>
          </p:cNvPicPr>
          <p:nvPr/>
        </p:nvPicPr>
        <p:blipFill rotWithShape="1">
          <a:blip r:embed="rId4"/>
          <a:srcRect l="10563" r="13381" b="4802"/>
          <a:stretch/>
        </p:blipFill>
        <p:spPr>
          <a:xfrm>
            <a:off x="6149975" y="4786138"/>
            <a:ext cx="1893011" cy="147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2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38200"/>
            <a:ext cx="8490081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Διαβάζω ή ακούω προσεκτικά την πρόταση.</a:t>
            </a:r>
          </a:p>
          <a:p>
            <a:endParaRPr lang="el-GR" sz="2400" dirty="0"/>
          </a:p>
          <a:p>
            <a:endParaRPr lang="el-GR" sz="2400" dirty="0" smtClean="0"/>
          </a:p>
          <a:p>
            <a:r>
              <a:rPr lang="el-GR" sz="2400" dirty="0" smtClean="0"/>
              <a:t>Παρατηρώ την εικόνα.</a:t>
            </a:r>
          </a:p>
          <a:p>
            <a:endParaRPr lang="el-GR" sz="2400" dirty="0" smtClean="0"/>
          </a:p>
          <a:p>
            <a:endParaRPr lang="el-GR" sz="2400" dirty="0"/>
          </a:p>
          <a:p>
            <a:r>
              <a:rPr lang="el-GR" sz="2400" dirty="0" smtClean="0"/>
              <a:t>Πατώ με το «ποντίκι» μου στο    </a:t>
            </a:r>
            <a:r>
              <a:rPr lang="en-GB" sz="2400" dirty="0" smtClean="0"/>
              <a:t>         </a:t>
            </a:r>
            <a:r>
              <a:rPr lang="el-GR" sz="2400" dirty="0" smtClean="0"/>
              <a:t>αν είναι σωστή η πρόταση.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pPr algn="ctr"/>
            <a:r>
              <a:rPr lang="el-GR" sz="2400" dirty="0" smtClean="0"/>
              <a:t>Ή</a:t>
            </a:r>
          </a:p>
          <a:p>
            <a:endParaRPr lang="el-GR" sz="2400" dirty="0" smtClean="0"/>
          </a:p>
          <a:p>
            <a:endParaRPr lang="el-GR" sz="2400" dirty="0"/>
          </a:p>
          <a:p>
            <a:r>
              <a:rPr lang="el-GR" sz="2400" dirty="0" smtClean="0"/>
              <a:t>Πατώ με το ποντίκι μου στο         </a:t>
            </a:r>
            <a:r>
              <a:rPr lang="en-GB" sz="2400" dirty="0" smtClean="0"/>
              <a:t>         </a:t>
            </a:r>
            <a:r>
              <a:rPr lang="el-GR" sz="2400" dirty="0" smtClean="0"/>
              <a:t>αν </a:t>
            </a:r>
            <a:r>
              <a:rPr lang="el-GR" sz="2400" dirty="0"/>
              <a:t>ε</a:t>
            </a:r>
            <a:r>
              <a:rPr lang="el-GR" sz="2400" dirty="0" smtClean="0"/>
              <a:t>ίναι λάθος η πρόταση.  </a:t>
            </a:r>
            <a:endParaRPr lang="en-US" sz="2400" dirty="0"/>
          </a:p>
        </p:txBody>
      </p:sp>
      <p:pic>
        <p:nvPicPr>
          <p:cNvPr id="1026" name="Picture 2" descr="Brother Clipart | Clip art, Cartoon kids, Animated 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762000" cy="161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30 Animated Book Reading Gifs - Best Animation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709" y="1620643"/>
            <a:ext cx="1973781" cy="112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heckmark Clipart Correct Tick - Green Tick Icon Png , Transparent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71800"/>
            <a:ext cx="64911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0563" r="13381" b="4802"/>
          <a:stretch/>
        </p:blipFill>
        <p:spPr>
          <a:xfrm>
            <a:off x="4206108" y="5084957"/>
            <a:ext cx="862603" cy="67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ello clipart pokemon electric, Picture #76343 hello clipar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14600"/>
            <a:ext cx="22479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79392" y="762000"/>
            <a:ext cx="4156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Πολύ σωστ</a:t>
            </a:r>
            <a:r>
              <a:rPr lang="el-GR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ά!!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105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457200"/>
            <a:ext cx="6858000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/>
              <a:t>Το  παραμύθι  μας  μιλά  για  τα  </a:t>
            </a:r>
          </a:p>
          <a:p>
            <a:pPr algn="ctr"/>
            <a:r>
              <a:rPr lang="el-GR" sz="3600" dirty="0"/>
              <a:t>δ</a:t>
            </a:r>
            <a:r>
              <a:rPr lang="el-GR" sz="3600" dirty="0" smtClean="0"/>
              <a:t>ικαιώματα  των  ζώων.</a:t>
            </a:r>
            <a:endParaRPr lang="el-GR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844" y="2133600"/>
            <a:ext cx="1889111" cy="1914525"/>
          </a:xfrm>
          <a:prstGeom prst="rect">
            <a:avLst/>
          </a:prstGeom>
        </p:spPr>
      </p:pic>
      <p:pic>
        <p:nvPicPr>
          <p:cNvPr id="6" name="Picture 2" descr="Checkmark Clipart Correct Tick - Green Tick Icon Png , Transparent ...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67200"/>
            <a:ext cx="162277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/>
          <a:srcRect l="10563" r="13381" b="4802"/>
          <a:stretch/>
        </p:blipFill>
        <p:spPr>
          <a:xfrm>
            <a:off x="6172200" y="4481338"/>
            <a:ext cx="1893011" cy="147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8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ello clipart pokemon electric, Picture #76343 hello clipar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14600"/>
            <a:ext cx="22479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79392" y="762000"/>
            <a:ext cx="4156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Πολύ σωστ</a:t>
            </a:r>
            <a:r>
              <a:rPr lang="el-GR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ά!!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069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152400"/>
            <a:ext cx="6858000" cy="286232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/>
              <a:t>Το  παραμύθι  προσπαθεί  να  μας  πει  πώς  τα  μικρά  παιδιά  χρειάζονται  φροντίδα, σπίτι, τροφή  και  αγάπη  για  να  είναι  ευτυχισμένα  και  υγιή.</a:t>
            </a:r>
            <a:endParaRPr lang="el-GR" sz="3600" dirty="0"/>
          </a:p>
        </p:txBody>
      </p:sp>
      <p:pic>
        <p:nvPicPr>
          <p:cNvPr id="3" name="Picture 2" descr="Healthy Food Clipart - Download Free Vectors, Clipart Graphics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2" r="13771"/>
          <a:stretch/>
        </p:blipFill>
        <p:spPr bwMode="auto">
          <a:xfrm>
            <a:off x="228600" y="3124200"/>
            <a:ext cx="1432809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412" y="3204117"/>
            <a:ext cx="1590675" cy="1239975"/>
          </a:xfrm>
          <a:prstGeom prst="rect">
            <a:avLst/>
          </a:prstGeom>
        </p:spPr>
      </p:pic>
      <p:pic>
        <p:nvPicPr>
          <p:cNvPr id="6" name="Picture 6" descr="Hand holding love vector clipart illustration | Premium Vecto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1" t="8529" r="14377" b="11301"/>
          <a:stretch/>
        </p:blipFill>
        <p:spPr bwMode="auto">
          <a:xfrm>
            <a:off x="3733800" y="3138628"/>
            <a:ext cx="1472119" cy="130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9300" y="3138628"/>
            <a:ext cx="1263094" cy="1291542"/>
          </a:xfrm>
          <a:prstGeom prst="rect">
            <a:avLst/>
          </a:prstGeom>
        </p:spPr>
      </p:pic>
      <p:pic>
        <p:nvPicPr>
          <p:cNvPr id="8" name="Picture 10" descr="Children Fun Transparent &amp; PNG Clipart Free Download - YW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35124"/>
            <a:ext cx="1655611" cy="12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heckmark Clipart Correct Tick - Green Tick Icon Png , Transparent ...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389" y="4633487"/>
            <a:ext cx="162277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hlinkClick r:id="" action="ppaction://hlinkshowjump?jump=lastslide"/>
          </p:cNvPr>
          <p:cNvPicPr>
            <a:picLocks noChangeAspect="1"/>
          </p:cNvPicPr>
          <p:nvPr/>
        </p:nvPicPr>
        <p:blipFill rotWithShape="1">
          <a:blip r:embed="rId8"/>
          <a:srcRect l="10563" r="13381" b="4802"/>
          <a:stretch/>
        </p:blipFill>
        <p:spPr>
          <a:xfrm>
            <a:off x="5562600" y="4847625"/>
            <a:ext cx="1893011" cy="147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5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ello clipart pokemon electric, Picture #76343 hello clipar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14600"/>
            <a:ext cx="22479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79392" y="762000"/>
            <a:ext cx="4156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Πολύ σωστ</a:t>
            </a:r>
            <a:r>
              <a:rPr lang="el-GR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ά!!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290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laying Kids Gif , Free Transparent Clipart - ClipartK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3847"/>
            <a:ext cx="9144000" cy="491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68221" y="609600"/>
            <a:ext cx="3169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5400" b="1" dirty="0" smtClean="0">
                <a:ln/>
                <a:solidFill>
                  <a:schemeClr val="accent3"/>
                </a:solidFill>
              </a:rPr>
              <a:t>Μπράβο!!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662" y="1902957"/>
            <a:ext cx="8960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Έμαθες τι χρειάζονται τα παιδιά για να είναι ευτυχισμένα και υγιή</a:t>
            </a:r>
            <a:r>
              <a:rPr lang="en-CY" sz="2400" dirty="0" smtClean="0"/>
              <a:t>…</a:t>
            </a:r>
            <a:r>
              <a:rPr lang="el-GR" sz="2400" dirty="0" smtClean="0"/>
              <a:t>!! </a:t>
            </a:r>
            <a:endParaRPr lang="en-US" sz="2400" dirty="0"/>
          </a:p>
        </p:txBody>
      </p:sp>
      <p:pic>
        <p:nvPicPr>
          <p:cNvPr id="5124" name="Picture 4" descr="Clipart smile smile gif, Clipart smile smile gif Transparent FREE ...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1165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lipart smile smile gif, Clipart smile smile gif Transparent FREE ...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777" y="269306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15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2743200"/>
            <a:ext cx="2143125" cy="21431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7851" y="533400"/>
            <a:ext cx="7335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Ουψς</a:t>
            </a:r>
            <a:r>
              <a:rPr lang="en-CY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…</a:t>
            </a:r>
            <a:r>
              <a:rPr lang="el-G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δοκίμασε ξανά</a:t>
            </a:r>
            <a:r>
              <a:rPr lang="en-CY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…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Left Arrow 4">
            <a:hlinkClick r:id="" action="ppaction://hlinkshowjump?jump=lastslideviewed"/>
          </p:cNvPr>
          <p:cNvSpPr/>
          <p:nvPr/>
        </p:nvSpPr>
        <p:spPr>
          <a:xfrm>
            <a:off x="762000" y="5181600"/>
            <a:ext cx="2209800" cy="10668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4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wind.wav"/>
          </p:stSnd>
        </p:sndAc>
      </p:transition>
    </mc:Choice>
    <mc:Fallback xmlns="">
      <p:transition spd="slow"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28600"/>
            <a:ext cx="6858000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/>
              <a:t>Η  Αριάδνη  είχε  ένα  μαγικό  κουτί  που  της  χάρισε  ο  πατέρας  της.</a:t>
            </a:r>
            <a:endParaRPr lang="el-GR" sz="3600" dirty="0"/>
          </a:p>
        </p:txBody>
      </p:sp>
      <p:pic>
        <p:nvPicPr>
          <p:cNvPr id="1026" name="Picture 2" descr="Checkmark Clipart Correct Tick - Green Tick Icon Png , Transparent ...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10262"/>
            <a:ext cx="162277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3"/>
          <a:srcRect l="10563" r="13381" b="4802"/>
          <a:stretch/>
        </p:blipFill>
        <p:spPr>
          <a:xfrm>
            <a:off x="6260389" y="4724400"/>
            <a:ext cx="1893011" cy="1476724"/>
          </a:xfrm>
          <a:prstGeom prst="rect">
            <a:avLst/>
          </a:prstGeom>
        </p:spPr>
      </p:pic>
      <p:pic>
        <p:nvPicPr>
          <p:cNvPr id="3074" name="Picture 2" descr="56,147 Grandfather Cliparts, Stock Vector And Royalty Fre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7" y="1600200"/>
            <a:ext cx="2765425" cy="276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76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ello clipart pokemon electric, Picture #76343 hello clipar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14600"/>
            <a:ext cx="22479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79392" y="762000"/>
            <a:ext cx="4156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Πολύ σωστ</a:t>
            </a:r>
            <a:r>
              <a:rPr lang="el-GR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ά!!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489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457200"/>
            <a:ext cx="6858000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/>
              <a:t>Η  Αριάδνη  είχε  ένα  μαγικό  κουτί  στο  οποίο  ζούσαν  4  λαγουδάκια.</a:t>
            </a:r>
            <a:endParaRPr lang="el-GR" sz="3600" dirty="0"/>
          </a:p>
        </p:txBody>
      </p:sp>
      <p:pic>
        <p:nvPicPr>
          <p:cNvPr id="4102" name="Picture 6" descr="Clip Art Easter Bunny Silhouette, HD Png Download - kind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389" y="1947390"/>
            <a:ext cx="1440108" cy="113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lipart Solid Color Silhouette Bunnies, HD Png Download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151" y="2241039"/>
            <a:ext cx="1684622" cy="109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lue Rabbit Clip Art at Clker.com - vector clip art onlin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44996"/>
            <a:ext cx="1327150" cy="136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2984" y="3092657"/>
            <a:ext cx="1044891" cy="10779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3327" y="3200659"/>
            <a:ext cx="1044891" cy="1077987"/>
          </a:xfrm>
          <a:prstGeom prst="rect">
            <a:avLst/>
          </a:prstGeom>
        </p:spPr>
      </p:pic>
      <p:pic>
        <p:nvPicPr>
          <p:cNvPr id="12" name="Picture 2" descr="Checkmark Clipart Correct Tick - Green Tick Icon Png , Transparent ...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0"/>
            <a:ext cx="162277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8"/>
          <a:srcRect l="10563" r="13381" b="4802"/>
          <a:stretch/>
        </p:blipFill>
        <p:spPr>
          <a:xfrm>
            <a:off x="6149975" y="4786138"/>
            <a:ext cx="1893011" cy="147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2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ello clipart pokemon electric, Picture #76343 hello clipar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14600"/>
            <a:ext cx="22479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79392" y="762000"/>
            <a:ext cx="4156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Πολύ σωστ</a:t>
            </a:r>
            <a:r>
              <a:rPr lang="el-GR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ά!!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173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304800"/>
            <a:ext cx="6858000" cy="230832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/>
              <a:t>Η  Αριάδνη  βοήθησε  τα  λαγουδάκια  να  πάρουν  τα  καρότα  τους  που  ήταν  ψηλά  και  δεν  τα  έφταναν.</a:t>
            </a:r>
            <a:endParaRPr lang="el-GR" sz="3600" dirty="0"/>
          </a:p>
        </p:txBody>
      </p:sp>
      <p:pic>
        <p:nvPicPr>
          <p:cNvPr id="5122" name="Picture 2" descr="Free Carrot Cliparts, Download Free Clip Art, Free Clip Art on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25414">
            <a:off x="2528253" y="3116576"/>
            <a:ext cx="1488818" cy="65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ree Carrot Cliparts, Download Free Clip Art, Free Clip Art on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25414">
            <a:off x="3272702" y="3358163"/>
            <a:ext cx="1488818" cy="65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e Carrot Cliparts, Download Free Clip Art, Free Clip Art on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25414">
            <a:off x="3958501" y="3116575"/>
            <a:ext cx="1488818" cy="65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ree Carrot Cliparts, Download Free Clip Art, Free Clip Art on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25414">
            <a:off x="4779562" y="3352587"/>
            <a:ext cx="1488818" cy="65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ree Carrot Cliparts, Download Free Clip Art, Free Clip Art on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25414">
            <a:off x="5465362" y="3116575"/>
            <a:ext cx="1488818" cy="65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heckmark Clipart Correct Tick - Green Tick Icon Png , Transparent ...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0"/>
            <a:ext cx="162277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hlinkClick r:id="" action="ppaction://hlinkshowjump?jump=lastslide"/>
          </p:cNvPr>
          <p:cNvPicPr>
            <a:picLocks noChangeAspect="1"/>
          </p:cNvPicPr>
          <p:nvPr/>
        </p:nvPicPr>
        <p:blipFill rotWithShape="1">
          <a:blip r:embed="rId4"/>
          <a:srcRect l="10563" r="13381" b="4802"/>
          <a:stretch/>
        </p:blipFill>
        <p:spPr>
          <a:xfrm>
            <a:off x="6149975" y="4786138"/>
            <a:ext cx="1893011" cy="147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6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ello clipart pokemon electric, Picture #76343 hello clipar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14600"/>
            <a:ext cx="22479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79392" y="762000"/>
            <a:ext cx="4156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Πολύ σωστ</a:t>
            </a:r>
            <a:r>
              <a:rPr lang="el-GR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ά!!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254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381000"/>
            <a:ext cx="6858000" cy="175432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/>
              <a:t>Η  Αριάδνη  έγινε  δασκάλα  και  έμαθε  στα  λαγουδάκια  τα  γράμματα  του  αλφαβήτου.</a:t>
            </a:r>
            <a:endParaRPr lang="el-GR" sz="3600" dirty="0"/>
          </a:p>
        </p:txBody>
      </p:sp>
      <p:pic>
        <p:nvPicPr>
          <p:cNvPr id="6" name="Picture 2" descr="Checkmark Clipart Correct Tick - Green Tick Icon Png , Transparent ...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0"/>
            <a:ext cx="162277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3"/>
          <a:srcRect l="10563" r="13381" b="4802"/>
          <a:stretch/>
        </p:blipFill>
        <p:spPr>
          <a:xfrm>
            <a:off x="6149975" y="4786138"/>
            <a:ext cx="1893011" cy="1476724"/>
          </a:xfrm>
          <a:prstGeom prst="rect">
            <a:avLst/>
          </a:prstGeom>
        </p:spPr>
      </p:pic>
      <p:pic>
        <p:nvPicPr>
          <p:cNvPr id="4098" name="Picture 2" descr="Whole Numbers - Whole Numbers Clipart , Free Transparent Clipart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2" t="5773" r="16482" b="5071"/>
          <a:stretch/>
        </p:blipFill>
        <p:spPr bwMode="auto">
          <a:xfrm>
            <a:off x="3365810" y="2784076"/>
            <a:ext cx="1371600" cy="135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rtoon Teacher PNG Free Download | PNG Al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7" t="2943" r="8762" b="5820"/>
          <a:stretch/>
        </p:blipFill>
        <p:spPr bwMode="auto">
          <a:xfrm>
            <a:off x="4648200" y="2135326"/>
            <a:ext cx="1501775" cy="290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05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283</Words>
  <Application>Microsoft Office PowerPoint</Application>
  <PresentationFormat>On-screen Show (4:3)</PresentationFormat>
  <Paragraphs>40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Anna-Maria</dc:creator>
  <cp:lastModifiedBy>nmnicolina@gmail.com</cp:lastModifiedBy>
  <cp:revision>34</cp:revision>
  <dcterms:created xsi:type="dcterms:W3CDTF">2006-08-16T00:00:00Z</dcterms:created>
  <dcterms:modified xsi:type="dcterms:W3CDTF">2020-06-15T14:21:44Z</dcterms:modified>
</cp:coreProperties>
</file>