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52400"/>
            <a:ext cx="8947449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/>
              <a:t>Ερωτήσεις κατανόησης  και  εντοπισμού  δομικών  στοιχείων</a:t>
            </a:r>
          </a:p>
          <a:p>
            <a:endParaRPr lang="en-US" b="1" u="sng" dirty="0" smtClean="0"/>
          </a:p>
          <a:p>
            <a:endParaRPr lang="el-GR" b="1" u="sng" dirty="0"/>
          </a:p>
          <a:p>
            <a:r>
              <a:rPr lang="el-GR" dirty="0" smtClean="0"/>
              <a:t>Ποιοι  ήρωες  εμφανίστηκαν  στην  ιστορία   μας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Ποιός  ήταν  ο  βασικός  ήρωας  της  ιστορίας  μας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Πώς  την  έλεγαν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Ποιος  της  χάρισε  το  μαγικό  κουτί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Γιατί  τα  λαγουδάκια  δεν  έφταναν  την  τροφή  τους  και  τί  έκανε  η  Αριάδνη  για  να  </a:t>
            </a:r>
          </a:p>
          <a:p>
            <a:r>
              <a:rPr lang="el-GR" dirty="0" smtClean="0"/>
              <a:t>τα  βοηθήσει</a:t>
            </a:r>
            <a:r>
              <a:rPr lang="en-US" dirty="0" smtClean="0"/>
              <a:t>;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Γιατί  τα  λαγουδάκια  δεν  μπορούσαν  να  κάτσουν  στο  τραπέζι  να  φάνε  όλα  μαζί  και  </a:t>
            </a:r>
          </a:p>
          <a:p>
            <a:r>
              <a:rPr lang="el-GR" dirty="0"/>
              <a:t>τ</a:t>
            </a:r>
            <a:r>
              <a:rPr lang="el-GR" dirty="0" smtClean="0"/>
              <a:t>ί  έκανε  η  Αριάδνη  για  να  τα  βοηθήσει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Τί  έκανε  η  Αριάδνη  όταν  παρατήρησε  ότι  τα  λαγουδάκια  ήταν  χλωμά  και  κουρασμένα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T</a:t>
            </a:r>
            <a:r>
              <a:rPr lang="el-GR" dirty="0" smtClean="0"/>
              <a:t>ί  έκανε  η  μαμά  της  Αριάδνης  για  να  κοιμηθεί  η  Αριάδνη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l-GR" dirty="0" smtClean="0"/>
              <a:t>Πώς  τελειώνει  η  ιστορία</a:t>
            </a:r>
            <a:r>
              <a:rPr lang="en-US" dirty="0" smtClean="0"/>
              <a:t>;  T</a:t>
            </a:r>
            <a:r>
              <a:rPr lang="el-GR" dirty="0" smtClean="0"/>
              <a:t>ί  ζήτησε  η  Αριάδνη  από  τη  μαμά  της   πριν  ακούσει  το</a:t>
            </a:r>
          </a:p>
          <a:p>
            <a:r>
              <a:rPr lang="el-GR" dirty="0" smtClean="0"/>
              <a:t>παραμύθι</a:t>
            </a:r>
            <a:r>
              <a:rPr lang="en-US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4068"/>
            <a:ext cx="689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 έκανε η Αριάδνη για να τα βοηθήσει να κάθονται να τρώνε όλα μαζί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5" name="Picture 2" descr="A Tenon Saw Is Used To Cut A Diagonal Groove At ONE End Of Th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ng Table (With images) | Table, Long table, Wooden 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4666"/>
            <a:ext cx="1600200" cy="10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11705615">
            <a:off x="1904023" y="5334088"/>
            <a:ext cx="40201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01" y="4914900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2069068"/>
            <a:ext cx="32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Έκοψε τα πόδια του τραπεζιού.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6208" y="2057400"/>
            <a:ext cx="2669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Τους αγόρασε ένα ακόμα </a:t>
            </a:r>
          </a:p>
          <a:p>
            <a:pPr algn="ctr"/>
            <a:r>
              <a:rPr lang="el-GR" b="1" dirty="0" smtClean="0"/>
              <a:t>σκαμνάκι.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6643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4068"/>
            <a:ext cx="792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 έκανε η  Αριάδνη όταν πρόσεξε ότι τα λαγουδάκια είναι χλωμά και κουρασμένα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5" name="AutoShape 2" descr="Cartoon male doctor holding a clipboard Royalty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A Doctor Cartoon Character Waving And Giving A Thumbs Up Royalty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Doctor Boy Cartoon Character And Doctor Boy Playing. Doctor Bo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224028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ree to Use &amp; Public Domain People Clip Art - Page 10 (com imagen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60118"/>
            <a:ext cx="1455653" cy="33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594" y="1515070"/>
            <a:ext cx="3662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Έγινε γιατρός και εξέτασε τα </a:t>
            </a:r>
          </a:p>
          <a:p>
            <a:pPr algn="ctr"/>
            <a:r>
              <a:rPr lang="el-GR" dirty="0" smtClean="0"/>
              <a:t>λαγουδάκια, συμβουλεύοντας τα να </a:t>
            </a:r>
          </a:p>
          <a:p>
            <a:pPr algn="ctr"/>
            <a:r>
              <a:rPr lang="el-GR" dirty="0" smtClean="0"/>
              <a:t>κοιμούνται πιο πολύ!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289689" y="1524000"/>
            <a:ext cx="3131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Έγινε νοσοκόμα και έδωσε στα </a:t>
            </a:r>
          </a:p>
          <a:p>
            <a:pPr algn="ctr"/>
            <a:r>
              <a:rPr lang="el-GR" dirty="0" smtClean="0"/>
              <a:t>λαγουδάκια</a:t>
            </a:r>
          </a:p>
          <a:p>
            <a:pPr algn="ctr"/>
            <a:r>
              <a:rPr lang="el-GR" dirty="0"/>
              <a:t>έ</a:t>
            </a:r>
            <a:r>
              <a:rPr lang="el-GR" dirty="0" smtClean="0"/>
              <a:t>να σιρόπι!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21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 έκανε η μαμά της Αριάδνης έτσι ώστε να κοιμηθεί η Αριάδνη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9218" name="Picture 2" descr="Mom Reading Clip Art | Mother Reading To Son Bedtime Story (With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857500"/>
            <a:ext cx="273843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Διάνυσμα κινουμένων σχεδίων μητέρα δίνοντας την κόρη του ένα δώρο — Διανυσματικό Αρχεί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5797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28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ης διάβασε ένα παραμύθι.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828800"/>
            <a:ext cx="222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ης χάρισε ένα δώρο.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63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627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Δείξε τους βασικούς ήρωες που εμφανίζονται στην ιστορία μας...</a:t>
            </a:r>
            <a:endParaRPr lang="el-GR" dirty="0"/>
          </a:p>
        </p:txBody>
      </p:sp>
      <p:pic>
        <p:nvPicPr>
          <p:cNvPr id="5" name="Picture 2" descr="C:\Users\ANNA-M~1\AppData\Local\Temp\Rar$DIa0.851\to magiko kouti tis ariadni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79742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2857500"/>
            <a:ext cx="2514600" cy="392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 descr="C:\Users\ANNA-M~1\AppData\Local\Temp\Rar$DIa0.708\to magiko kouti tis ariadnis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1045"/>
            <a:ext cx="4343400" cy="32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15200" y="762000"/>
            <a:ext cx="17526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AutoShape 2" descr="Ελμερ ο παρδαλός ελέφαντας» στο Φαργκάνη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Έλμερ ο παρδαλός ελέφαντας – di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743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Φανούριος ο Πινόκιο... - Emetoi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Ο πινόκιο | Protathlima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7237"/>
            <a:ext cx="37183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508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 είναι το κορίτσι της ιστορίας μας</a:t>
            </a:r>
            <a:r>
              <a:rPr lang="en-US" dirty="0" smtClean="0"/>
              <a:t>; </a:t>
            </a:r>
            <a:r>
              <a:rPr lang="el-GR" dirty="0" smtClean="0"/>
              <a:t>Πώς το λένε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5" name="Picture 2" descr="C:\Users\ANNA-M~1\AppData\Local\Temp\Rar$DIa0.456\to magiko kouti tis ariadni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410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828800"/>
            <a:ext cx="2743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 descr="Teenager Vector Girl With Black Hair Isolated From A Whit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230822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41615" y="1320225"/>
            <a:ext cx="164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r>
              <a:rPr lang="el-GR" sz="3200" b="1" dirty="0" smtClean="0"/>
              <a:t>ριάδνη</a:t>
            </a:r>
            <a:endParaRPr lang="el-GR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320225"/>
            <a:ext cx="941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Έλια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7061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432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Ποιος χάρισε το μαγικό κουτί στην Αριάδνη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5" name="Picture 8" descr="Ο πινόκιο | Protathlim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71835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NA-M~1\AppData\Local\Temp\Rar$DIa0.378\to magiko kouti tis ariadni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1905000"/>
            <a:ext cx="21336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1371600" y="914400"/>
            <a:ext cx="187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 </a:t>
            </a:r>
            <a:r>
              <a:rPr lang="el-GR" sz="3200" b="1" dirty="0" smtClean="0"/>
              <a:t>Πινόκιο</a:t>
            </a:r>
            <a:endParaRPr lang="el-GR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914400"/>
            <a:ext cx="276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 </a:t>
            </a:r>
            <a:r>
              <a:rPr lang="el-GR" sz="3200" b="1" dirty="0" smtClean="0"/>
              <a:t>παππούς της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532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792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Γιατί τα λαγουδάκια δεν έφταναν τα καρότα τους</a:t>
            </a:r>
            <a:r>
              <a:rPr lang="en-US" dirty="0" smtClean="0"/>
              <a:t>; </a:t>
            </a:r>
            <a:r>
              <a:rPr lang="el-GR" dirty="0" smtClean="0"/>
              <a:t>Κοίταξε την εικόνα και άκου τις </a:t>
            </a:r>
          </a:p>
          <a:p>
            <a:r>
              <a:rPr lang="el-GR" dirty="0"/>
              <a:t>π</a:t>
            </a:r>
            <a:r>
              <a:rPr lang="el-GR" dirty="0" smtClean="0"/>
              <a:t>ροτάσεις που θα σου πω...Μετά διάλεξε τη σωστή απάντηση.</a:t>
            </a:r>
            <a:endParaRPr lang="el-GR" dirty="0"/>
          </a:p>
        </p:txBody>
      </p:sp>
      <p:pic>
        <p:nvPicPr>
          <p:cNvPr id="5" name="Picture 2" descr="C:\Users\ANNA-M~1\AppData\Local\Temp\Rar$DIa0.039\to magiko kouti tis ariadnis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1524000"/>
            <a:ext cx="34290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13716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810000" y="2514600"/>
            <a:ext cx="4797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Α.  Επειδή τα λαγουδάκια ήταν πολύ κοντά</a:t>
            </a:r>
          </a:p>
          <a:p>
            <a:r>
              <a:rPr lang="el-GR" sz="2000" b="1" dirty="0">
                <a:solidFill>
                  <a:srgbClr val="FF0000"/>
                </a:solidFill>
              </a:rPr>
              <a:t>σ</a:t>
            </a:r>
            <a:r>
              <a:rPr lang="el-GR" sz="2000" b="1" dirty="0" smtClean="0">
                <a:solidFill>
                  <a:srgbClr val="FF0000"/>
                </a:solidFill>
              </a:rPr>
              <a:t>ε ύψος.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849469"/>
            <a:ext cx="5168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00B050"/>
                </a:solidFill>
              </a:rPr>
              <a:t>Β</a:t>
            </a:r>
            <a:r>
              <a:rPr lang="el-GR" sz="2000" b="1" dirty="0" smtClean="0">
                <a:solidFill>
                  <a:srgbClr val="00B050"/>
                </a:solidFill>
              </a:rPr>
              <a:t>.  Επειδή κάποιος αναποδογύρισε τον κόσμο.</a:t>
            </a:r>
          </a:p>
        </p:txBody>
      </p:sp>
    </p:spTree>
    <p:extLst>
      <p:ext uri="{BB962C8B-B14F-4D97-AF65-F5344CB8AC3E}">
        <p14:creationId xmlns:p14="http://schemas.microsoft.com/office/powerpoint/2010/main" val="12556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163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Τί έκανε η Αριάδνη για να φτάσουν την τροφή τους</a:t>
            </a:r>
            <a:r>
              <a:rPr lang="en-US" dirty="0" smtClean="0"/>
              <a:t> ; </a:t>
            </a:r>
            <a:r>
              <a:rPr lang="el-GR" dirty="0" smtClean="0"/>
              <a:t>Κοίταξε την εικόνα και άκου τις </a:t>
            </a:r>
          </a:p>
          <a:p>
            <a:r>
              <a:rPr lang="el-GR" dirty="0"/>
              <a:t>π</a:t>
            </a:r>
            <a:r>
              <a:rPr lang="el-GR" dirty="0" smtClean="0"/>
              <a:t>ροτάσεις που θα σου πω...Μετά διάλεξε τη σωστή απάντηση.</a:t>
            </a:r>
            <a:endParaRPr lang="el-GR" dirty="0"/>
          </a:p>
        </p:txBody>
      </p:sp>
      <p:pic>
        <p:nvPicPr>
          <p:cNvPr id="5" name="Picture 2" descr="C:\Users\ANNA-M~1\AppData\Local\Temp\Rar$DIa0.747\to magiko kouti tis ariadnis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718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NNA-M~1\AppData\Local\Temp\Rar$DIa0.747\to magiko kouti tis ariadnis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1" y="29718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2971800"/>
            <a:ext cx="43434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>
            <a:off x="2590800" y="4038600"/>
            <a:ext cx="1066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847841" y="1981200"/>
            <a:ext cx="317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α. Έβαλε σκάλα και τα μάζεψε.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754868"/>
            <a:ext cx="3941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β</a:t>
            </a:r>
            <a:r>
              <a:rPr lang="el-GR" b="1" dirty="0" smtClean="0">
                <a:solidFill>
                  <a:srgbClr val="00B050"/>
                </a:solidFill>
              </a:rPr>
              <a:t>. Αναποδογύρισε και πάλι τον κόσμο</a:t>
            </a:r>
          </a:p>
          <a:p>
            <a:r>
              <a:rPr lang="el-GR" b="1" dirty="0">
                <a:solidFill>
                  <a:srgbClr val="00B050"/>
                </a:solidFill>
              </a:rPr>
              <a:t>β</a:t>
            </a:r>
            <a:r>
              <a:rPr lang="el-GR" b="1" dirty="0" smtClean="0">
                <a:solidFill>
                  <a:srgbClr val="00B050"/>
                </a:solidFill>
              </a:rPr>
              <a:t>άζοντας τα πράγματα στη θέση τους.</a:t>
            </a:r>
            <a:endParaRPr lang="el-G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673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Γιατί τα λαγουδάκια δεν μπορούσαν να κάτσουν όλα μαζί για φαγητό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4098" name="Picture 2" descr="Long Table (With images) | Table, Long table, Wooden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6125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30" y="3108614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30" y="4305300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383393"/>
            <a:ext cx="25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l-GR" dirty="0" smtClean="0"/>
              <a:t>πειδή δεν είχαν τραπέζι.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286000"/>
            <a:ext cx="249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</a:t>
            </a:r>
            <a:r>
              <a:rPr lang="el-GR" dirty="0" smtClean="0"/>
              <a:t>πειδή δεν είχαν αρκετά</a:t>
            </a:r>
          </a:p>
          <a:p>
            <a:pPr algn="ctr"/>
            <a:r>
              <a:rPr lang="el-GR" dirty="0" smtClean="0"/>
              <a:t> σκαμνάκια.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1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76200"/>
            <a:ext cx="820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Πόσα ήταν τα λαγουδάκια</a:t>
            </a:r>
            <a:r>
              <a:rPr lang="en-US" dirty="0" smtClean="0"/>
              <a:t>;  M</a:t>
            </a:r>
            <a:r>
              <a:rPr lang="el-GR" dirty="0" smtClean="0"/>
              <a:t>έτρησε τα λαγουδάκια και μετά δείξε το σωστό αριθμό.</a:t>
            </a:r>
            <a:endParaRPr lang="el-GR" dirty="0"/>
          </a:p>
        </p:txBody>
      </p:sp>
      <p:pic>
        <p:nvPicPr>
          <p:cNvPr id="5" name="Picture 2" descr="C:\Users\ANNA-M~1\AppData\Local\Temp\Rar$DIa0.851\to magiko kouti tis ariadni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62991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2800" y="1524000"/>
            <a:ext cx="3251199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5240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500" dirty="0" smtClean="0">
                <a:solidFill>
                  <a:srgbClr val="FF0000"/>
                </a:solidFill>
              </a:rPr>
              <a:t>6</a:t>
            </a:r>
            <a:endParaRPr lang="el-GR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4535" y="15240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5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4157752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500" dirty="0" smtClean="0">
                <a:solidFill>
                  <a:srgbClr val="00B050"/>
                </a:solidFill>
              </a:rPr>
              <a:t>5</a:t>
            </a:r>
            <a:endParaRPr lang="el-GR" sz="115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535" y="41148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5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l-GR" sz="1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64068"/>
            <a:ext cx="826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Πόσα σκαμνάκια είχαν τα πέντε λαγουδάκια</a:t>
            </a:r>
            <a:r>
              <a:rPr lang="en-US" dirty="0" smtClean="0"/>
              <a:t>; M</a:t>
            </a:r>
            <a:r>
              <a:rPr lang="el-GR" dirty="0" smtClean="0"/>
              <a:t>έτρησε τα και δείξε τον σωστό αριθμό.</a:t>
            </a:r>
            <a:endParaRPr lang="el-GR" dirty="0"/>
          </a:p>
        </p:txBody>
      </p:sp>
      <p:pic>
        <p:nvPicPr>
          <p:cNvPr id="5" name="Picture 4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08614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01" y="3048000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38700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hair - Cartoon Stool Transparent Background Clipart (3781x2873),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01" y="4762500"/>
            <a:ext cx="145409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533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1</a:t>
            </a:r>
            <a:endParaRPr lang="el-GR" sz="8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9812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3399"/>
                </a:solidFill>
              </a:rPr>
              <a:t>4</a:t>
            </a:r>
            <a:endParaRPr lang="el-GR" sz="8800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58140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C000"/>
                </a:solidFill>
              </a:rPr>
              <a:t>5</a:t>
            </a:r>
            <a:endParaRPr lang="el-GR" sz="88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48765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CCFF"/>
                </a:solidFill>
              </a:rPr>
              <a:t>7</a:t>
            </a:r>
            <a:endParaRPr lang="el-GR" sz="8800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411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Anna-Maria</dc:creator>
  <cp:lastModifiedBy>nmnicolina@gmail.com</cp:lastModifiedBy>
  <cp:revision>21</cp:revision>
  <dcterms:created xsi:type="dcterms:W3CDTF">2006-08-16T00:00:00Z</dcterms:created>
  <dcterms:modified xsi:type="dcterms:W3CDTF">2020-06-01T16:59:37Z</dcterms:modified>
</cp:coreProperties>
</file>