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2" r:id="rId2"/>
    <p:sldId id="256" r:id="rId3"/>
    <p:sldId id="257" r:id="rId4"/>
    <p:sldId id="262" r:id="rId5"/>
    <p:sldId id="258" r:id="rId6"/>
    <p:sldId id="263" r:id="rId7"/>
    <p:sldId id="259" r:id="rId8"/>
    <p:sldId id="261" r:id="rId9"/>
    <p:sldId id="264" r:id="rId10"/>
    <p:sldId id="265" r:id="rId11"/>
    <p:sldId id="267" r:id="rId12"/>
    <p:sldId id="268" r:id="rId13"/>
    <p:sldId id="269" r:id="rId14"/>
    <p:sldId id="270" r:id="rId15"/>
    <p:sldId id="266" r:id="rId16"/>
    <p:sldId id="273" r:id="rId17"/>
    <p:sldId id="26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4956818B-8060-43CB-AADF-C59498C6F690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F3D6A33-09DE-491E-B905-77113BC2265E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6818B-8060-43CB-AADF-C59498C6F690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D6A33-09DE-491E-B905-77113BC22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6818B-8060-43CB-AADF-C59498C6F690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D6A33-09DE-491E-B905-77113BC22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6818B-8060-43CB-AADF-C59498C6F690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D6A33-09DE-491E-B905-77113BC22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6818B-8060-43CB-AADF-C59498C6F690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D6A33-09DE-491E-B905-77113BC22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6818B-8060-43CB-AADF-C59498C6F690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D6A33-09DE-491E-B905-77113BC2265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6818B-8060-43CB-AADF-C59498C6F690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D6A33-09DE-491E-B905-77113BC22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6818B-8060-43CB-AADF-C59498C6F690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D6A33-09DE-491E-B905-77113BC22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6818B-8060-43CB-AADF-C59498C6F690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D6A33-09DE-491E-B905-77113BC22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6818B-8060-43CB-AADF-C59498C6F690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D6A33-09DE-491E-B905-77113BC2265E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6818B-8060-43CB-AADF-C59498C6F690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D6A33-09DE-491E-B905-77113BC22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4956818B-8060-43CB-AADF-C59498C6F690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AF3D6A33-09DE-491E-B905-77113BC2265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slide" Target="slide11.xml"/><Relationship Id="rId4" Type="http://schemas.openxmlformats.org/officeDocument/2006/relationships/slide" Target="slide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slideLayout" Target="../slideLayouts/slideLayout4.xml"/><Relationship Id="rId7" Type="http://schemas.openxmlformats.org/officeDocument/2006/relationships/slide" Target="slide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jpeg"/><Relationship Id="rId5" Type="http://schemas.openxmlformats.org/officeDocument/2006/relationships/audio" Target="../media/audio5.wav"/><Relationship Id="rId10" Type="http://schemas.openxmlformats.org/officeDocument/2006/relationships/image" Target="../media/image4.png"/><Relationship Id="rId4" Type="http://schemas.openxmlformats.org/officeDocument/2006/relationships/slide" Target="slide17.xm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slide" Target="slide13.xml"/><Relationship Id="rId4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.xml"/><Relationship Id="rId7" Type="http://schemas.openxmlformats.org/officeDocument/2006/relationships/slide" Target="slide1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7.png"/><Relationship Id="rId5" Type="http://schemas.openxmlformats.org/officeDocument/2006/relationships/slide" Target="slide1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gi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0.jpeg"/><Relationship Id="rId5" Type="http://schemas.openxmlformats.org/officeDocument/2006/relationships/image" Target="../media/image19.gif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7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2.wav"/><Relationship Id="rId5" Type="http://schemas.openxmlformats.org/officeDocument/2006/relationships/slide" Target="slide3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gi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3.wav"/><Relationship Id="rId11" Type="http://schemas.openxmlformats.org/officeDocument/2006/relationships/image" Target="../media/image4.png"/><Relationship Id="rId5" Type="http://schemas.openxmlformats.org/officeDocument/2006/relationships/slide" Target="slide4.xml"/><Relationship Id="rId10" Type="http://schemas.openxmlformats.org/officeDocument/2006/relationships/image" Target="../media/image7.jpeg"/><Relationship Id="rId4" Type="http://schemas.openxmlformats.org/officeDocument/2006/relationships/audio" Target="../media/audio1.wav"/><Relationship Id="rId9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3.wav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3.wav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audio" Target="../media/audio5.wav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3.wav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6.wav"/><Relationship Id="rId11" Type="http://schemas.openxmlformats.org/officeDocument/2006/relationships/image" Target="../media/image4.png"/><Relationship Id="rId5" Type="http://schemas.openxmlformats.org/officeDocument/2006/relationships/slide" Target="slide17.xml"/><Relationship Id="rId10" Type="http://schemas.openxmlformats.org/officeDocument/2006/relationships/image" Target="../media/image12.jpeg"/><Relationship Id="rId4" Type="http://schemas.openxmlformats.org/officeDocument/2006/relationships/audio" Target="../media/audio1.wav"/><Relationship Id="rId9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slide" Target="slide17.xml"/><Relationship Id="rId5" Type="http://schemas.openxmlformats.org/officeDocument/2006/relationships/image" Target="../media/image13.jpe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each bar by Faze design studio on Dribbble">
            <a:extLst>
              <a:ext uri="{FF2B5EF4-FFF2-40B4-BE49-F238E27FC236}">
                <a16:creationId xmlns:a16="http://schemas.microsoft.com/office/drawing/2014/main" id="{5FF92130-FF90-413B-AEFC-29CAC11CFE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0" y="361156"/>
            <a:ext cx="8180917" cy="613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ff Topic - Big chungus">
            <a:extLst>
              <a:ext uri="{FF2B5EF4-FFF2-40B4-BE49-F238E27FC236}">
                <a16:creationId xmlns:a16="http://schemas.microsoft.com/office/drawing/2014/main" id="{524DA37C-0CDB-4A63-9B6D-369FD92F4F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2411">
            <a:off x="2214647" y="385750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AF867E-D33D-4EE9-9F20-D6F66F8C73BF}"/>
              </a:ext>
            </a:extLst>
          </p:cNvPr>
          <p:cNvSpPr/>
          <p:nvPr/>
        </p:nvSpPr>
        <p:spPr>
          <a:xfrm>
            <a:off x="566735" y="5358786"/>
            <a:ext cx="80105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Ελάτε να θυμηθούμε τι κάνουμε το καλοκαίρι.</a:t>
            </a:r>
            <a:endParaRPr lang="en-US" sz="2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FF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84CD1D-3701-42CB-B4C8-6DE898D3FBF5}"/>
              </a:ext>
            </a:extLst>
          </p:cNvPr>
          <p:cNvSpPr txBox="1"/>
          <p:nvPr/>
        </p:nvSpPr>
        <p:spPr>
          <a:xfrm>
            <a:off x="464322" y="5882006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err="1"/>
              <a:t>Τώνια</a:t>
            </a:r>
            <a:r>
              <a:rPr lang="el-GR" sz="1200" b="1" dirty="0"/>
              <a:t> Κωνσταντίνου</a:t>
            </a:r>
          </a:p>
          <a:p>
            <a:r>
              <a:rPr lang="el-GR" sz="1200" b="1" dirty="0" err="1"/>
              <a:t>Στάλω</a:t>
            </a:r>
            <a:r>
              <a:rPr lang="el-GR" sz="1200" b="1" dirty="0"/>
              <a:t> </a:t>
            </a:r>
            <a:r>
              <a:rPr lang="el-GR" sz="1200" b="1" dirty="0" err="1"/>
              <a:t>Υψαρίδου</a:t>
            </a:r>
            <a:endParaRPr lang="el-GR" sz="1200" b="1" dirty="0"/>
          </a:p>
          <a:p>
            <a:r>
              <a:rPr lang="el-GR" sz="1200" b="1" dirty="0"/>
              <a:t>Μόνικα Σάββα</a:t>
            </a:r>
          </a:p>
        </p:txBody>
      </p:sp>
      <p:pic>
        <p:nvPicPr>
          <p:cNvPr id="9" name="c71a11b81bf4d47154fc9db4d6fc23b8">
            <a:hlinkClick r:id="" action="ppaction://media"/>
            <a:extLst>
              <a:ext uri="{FF2B5EF4-FFF2-40B4-BE49-F238E27FC236}">
                <a16:creationId xmlns:a16="http://schemas.microsoft.com/office/drawing/2014/main" id="{415C2C4E-97AE-4858-ACEC-0E512E442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6652" y="3344545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F05FFE-2D03-4F27-BE2C-76381FB463DE}"/>
              </a:ext>
            </a:extLst>
          </p:cNvPr>
          <p:cNvSpPr txBox="1"/>
          <p:nvPr/>
        </p:nvSpPr>
        <p:spPr>
          <a:xfrm>
            <a:off x="577376" y="3127821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/>
              <a:t>Πάτα το ηχείο</a:t>
            </a:r>
          </a:p>
        </p:txBody>
      </p:sp>
    </p:spTree>
    <p:extLst>
      <p:ext uri="{BB962C8B-B14F-4D97-AF65-F5344CB8AC3E}">
        <p14:creationId xmlns:p14="http://schemas.microsoft.com/office/powerpoint/2010/main" val="325369044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Σωστό!!!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C:\Users\User\AppData\Local\Microsoft\Windows\INetCache\IE\90Q40ANY\Haveaniceday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48880"/>
            <a:ext cx="3240360" cy="283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1331640" y="3888051"/>
            <a:ext cx="2592288" cy="12961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hlinkClick r:id="rId5" action="ppaction://hlinksldjump"/>
              </a:rPr>
              <a:t>Επόμενο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32613890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Τρώμε…</a:t>
            </a:r>
            <a:endParaRPr lang="en-US" b="1" dirty="0"/>
          </a:p>
        </p:txBody>
      </p:sp>
      <p:pic>
        <p:nvPicPr>
          <p:cNvPr id="1026" name="Picture 2" descr="C:\Users\User\AppData\Local\Microsoft\Windows\INetCache\IE\6RIYJH20\2665[1].jpg">
            <a:hlinkClick r:id="rId4" action="ppaction://hlinksldjump">
              <a:snd r:embed="rId5" name="arrow.wav"/>
            </a:hlinkClick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777728"/>
            <a:ext cx="3419475" cy="256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AppData\Local\Microsoft\Windows\INetCache\IE\YXFS1PA3\Watermelon-Free-Download-PNG[1].png">
            <a:hlinkClick r:id="rId7" action="ppaction://hlinksldjump">
              <a:snd r:embed="rId8" name="explode.wav"/>
            </a:hlinkClick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544582"/>
            <a:ext cx="3419475" cy="303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937da583f4516d5bcabd7d0ec622758">
            <a:hlinkClick r:id="" action="ppaction://media"/>
            <a:extLst>
              <a:ext uri="{FF2B5EF4-FFF2-40B4-BE49-F238E27FC236}">
                <a16:creationId xmlns:a16="http://schemas.microsoft.com/office/drawing/2014/main" id="{AE4E5C47-BAB3-4A6D-841E-090DCADF4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40152" y="1262812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63C959-C23C-4099-9E8E-50D7DE11AB71}"/>
              </a:ext>
            </a:extLst>
          </p:cNvPr>
          <p:cNvSpPr txBox="1"/>
          <p:nvPr/>
        </p:nvSpPr>
        <p:spPr>
          <a:xfrm>
            <a:off x="5670686" y="930218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/>
              <a:t>Πάτα το ηχείο</a:t>
            </a:r>
          </a:p>
        </p:txBody>
      </p:sp>
    </p:spTree>
    <p:extLst>
      <p:ext uri="{BB962C8B-B14F-4D97-AF65-F5344CB8AC3E}">
        <p14:creationId xmlns:p14="http://schemas.microsoft.com/office/powerpoint/2010/main" val="315104997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Σωστό!!!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C:\Users\User\AppData\Local\Microsoft\Windows\INetCache\IE\90Q40ANY\Haveaniceday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48880"/>
            <a:ext cx="3240360" cy="283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1331640" y="3888051"/>
            <a:ext cx="2592288" cy="12961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hlinkClick r:id="rId5" action="ppaction://hlinksldjump"/>
              </a:rPr>
              <a:t>Επόμενο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48960768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Τρώμε…</a:t>
            </a:r>
            <a:endParaRPr lang="en-US" b="1" dirty="0"/>
          </a:p>
        </p:txBody>
      </p:sp>
      <p:pic>
        <p:nvPicPr>
          <p:cNvPr id="7" name="b937da583f4516d5bcabd7d0ec622758">
            <a:hlinkClick r:id="" action="ppaction://media"/>
            <a:extLst>
              <a:ext uri="{FF2B5EF4-FFF2-40B4-BE49-F238E27FC236}">
                <a16:creationId xmlns:a16="http://schemas.microsoft.com/office/drawing/2014/main" id="{53E2BDAC-ACE0-4A02-8D20-01AAFC846F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0152" y="1294364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025CD4-0774-40B0-B49F-FA368A86C314}"/>
              </a:ext>
            </a:extLst>
          </p:cNvPr>
          <p:cNvSpPr txBox="1"/>
          <p:nvPr/>
        </p:nvSpPr>
        <p:spPr>
          <a:xfrm>
            <a:off x="5560876" y="996452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/>
              <a:t>Πάτα το ηχείο</a:t>
            </a:r>
          </a:p>
        </p:txBody>
      </p:sp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2" y="2799054"/>
            <a:ext cx="2838217" cy="236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635" y="2847525"/>
            <a:ext cx="3554234" cy="236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4582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Σωστό!!!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C:\Users\User\AppData\Local\Microsoft\Windows\INetCache\IE\90Q40ANY\Haveaniceday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48880"/>
            <a:ext cx="3240360" cy="283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1331640" y="3888051"/>
            <a:ext cx="2592288" cy="12961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hlinkClick r:id="rId4" action="ppaction://hlinksldjump"/>
              </a:rPr>
              <a:t>Επόμενο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20017343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Τα Δευτεράκια του Κιτσίου | Β1 και Β2… εν δράσει!">
            <a:extLst>
              <a:ext uri="{FF2B5EF4-FFF2-40B4-BE49-F238E27FC236}">
                <a16:creationId xmlns:a16="http://schemas.microsoft.com/office/drawing/2014/main" id="{DFE5259C-23EF-4783-A3E9-0E63E660EF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90" y="1577446"/>
            <a:ext cx="2610138" cy="261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065213"/>
            <a:ext cx="7024744" cy="1143000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chemeClr val="accent6">
                    <a:lumMod val="75000"/>
                  </a:schemeClr>
                </a:solidFill>
              </a:rPr>
              <a:t>ΜΠΡΑΒΟ ΤΑ ΚΑΤΑΦΕΡΕΣ!!!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User\AppData\Local\Microsoft\Windows\INetCache\IE\6RIYJH20\5843148183_b30094c1cb[1]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7050" y="2950541"/>
            <a:ext cx="30099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Jessica Trophy Sticker by Empire Beauty School for iOS &amp; Android ...">
            <a:extLst>
              <a:ext uri="{FF2B5EF4-FFF2-40B4-BE49-F238E27FC236}">
                <a16:creationId xmlns:a16="http://schemas.microsoft.com/office/drawing/2014/main" id="{A6380890-5BA4-4038-9FA6-18DEE40452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6325">
            <a:off x="6276363" y="2221078"/>
            <a:ext cx="2230264" cy="221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pravo">
            <a:hlinkClick r:id="" action="ppaction://media"/>
            <a:extLst>
              <a:ext uri="{FF2B5EF4-FFF2-40B4-BE49-F238E27FC236}">
                <a16:creationId xmlns:a16="http://schemas.microsoft.com/office/drawing/2014/main" id="{664E4086-58AE-47EC-B578-DDB45B25C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26016" y="1577446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F8AA3C-99E7-4B5C-B2A6-1676ED6A541C}"/>
              </a:ext>
            </a:extLst>
          </p:cNvPr>
          <p:cNvSpPr txBox="1"/>
          <p:nvPr/>
        </p:nvSpPr>
        <p:spPr>
          <a:xfrm>
            <a:off x="7546483" y="1159378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/>
              <a:t>Πάτα το ηχείο</a:t>
            </a:r>
          </a:p>
        </p:txBody>
      </p:sp>
    </p:spTree>
    <p:extLst>
      <p:ext uri="{BB962C8B-B14F-4D97-AF65-F5344CB8AC3E}">
        <p14:creationId xmlns:p14="http://schemas.microsoft.com/office/powerpoint/2010/main" val="2898929145"/>
      </p:ext>
    </p:extLst>
  </p:cSld>
  <p:clrMapOvr>
    <a:masterClrMapping/>
  </p:clrMapOvr>
  <p:transition spd="slow">
    <p:randomBar dir="vert"/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imated Cartoon Beach Scene Background Video GIF | Gfycat">
            <a:extLst>
              <a:ext uri="{FF2B5EF4-FFF2-40B4-BE49-F238E27FC236}">
                <a16:creationId xmlns:a16="http://schemas.microsoft.com/office/drawing/2014/main" id="{86D96C11-1C73-4BA5-9625-946DAFBCDE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56" y="2204864"/>
            <a:ext cx="7558287" cy="426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0CCAAA-C180-4FBA-83BD-B5C1620456E4}"/>
              </a:ext>
            </a:extLst>
          </p:cNvPr>
          <p:cNvSpPr/>
          <p:nvPr/>
        </p:nvSpPr>
        <p:spPr>
          <a:xfrm>
            <a:off x="2470347" y="613802"/>
            <a:ext cx="6107762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	</a:t>
            </a:r>
            <a:r>
              <a:rPr lang="el-GR" sz="5400" b="1" dirty="0">
                <a:ln w="12700">
                  <a:noFill/>
                  <a:prstDash val="solid"/>
                </a:ln>
                <a:solidFill>
                  <a:schemeClr val="accent3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ΚΑΛΟ ΚΑΛΟΚΑΙΡΙ</a:t>
            </a:r>
            <a:endParaRPr lang="en-US" sz="5400" b="1" cap="none" spc="0" dirty="0">
              <a:ln w="12700">
                <a:noFill/>
                <a:prstDash val="solid"/>
              </a:ln>
              <a:solidFill>
                <a:schemeClr val="accent3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054" name="Picture 6" descr="Summer Sun Sticker by HolidayPirates for iOS &amp; Android | GIPHY">
            <a:extLst>
              <a:ext uri="{FF2B5EF4-FFF2-40B4-BE49-F238E27FC236}">
                <a16:creationId xmlns:a16="http://schemas.microsoft.com/office/drawing/2014/main" id="{D10B84A5-4185-4B13-92A4-C425A830E0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4501">
            <a:off x="-46797" y="-167307"/>
            <a:ext cx="3338190" cy="328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17FED8-2759-40C9-B41F-FDF2653A7351}"/>
              </a:ext>
            </a:extLst>
          </p:cNvPr>
          <p:cNvSpPr txBox="1"/>
          <p:nvPr/>
        </p:nvSpPr>
        <p:spPr>
          <a:xfrm>
            <a:off x="6876306" y="1470365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/>
              <a:t>Πάτα το ηχείο</a:t>
            </a:r>
          </a:p>
        </p:txBody>
      </p:sp>
      <p:pic>
        <p:nvPicPr>
          <p:cNvPr id="4" name="2345789caf6c1ec2cb10cf4f0a94bc2b">
            <a:hlinkClick r:id="" action="ppaction://media"/>
            <a:extLst>
              <a:ext uri="{FF2B5EF4-FFF2-40B4-BE49-F238E27FC236}">
                <a16:creationId xmlns:a16="http://schemas.microsoft.com/office/drawing/2014/main" id="{4E237C0F-8A4E-4CE9-81B7-0370893AC7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55582" y="16805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2489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Προσπάθησε ξανά!!!</a:t>
            </a:r>
            <a:endParaRPr lang="en-US" dirty="0"/>
          </a:p>
        </p:txBody>
      </p:sp>
      <p:pic>
        <p:nvPicPr>
          <p:cNvPr id="6146" name="Picture 2" descr="C:\Program Files (x86)\Microsoft Office\MEDIA\CAGCAT10\j028603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53921"/>
            <a:ext cx="2475710" cy="238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Arrow 3"/>
          <p:cNvSpPr/>
          <p:nvPr/>
        </p:nvSpPr>
        <p:spPr>
          <a:xfrm>
            <a:off x="1043608" y="3946203"/>
            <a:ext cx="3024336" cy="129614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hlinkClick r:id="" action="ppaction://hlinkshowjump?jump=lastslideviewed">
                  <a:snd r:embed="rId4" name="explode.wav"/>
                </a:hlinkClick>
              </a:rPr>
              <a:t>Επιστροφή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46980936"/>
      </p:ext>
    </p:extLst>
  </p:cSld>
  <p:clrMapOvr>
    <a:masterClrMapping/>
  </p:clrMapOvr>
  <p:transition spd="slow">
    <p:randomBar dir="vert"/>
    <p:sndAc>
      <p:stSnd>
        <p:snd r:embed="rId2" name="arrow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560" y="692696"/>
            <a:ext cx="7024744" cy="1143000"/>
          </a:xfrm>
        </p:spPr>
        <p:txBody>
          <a:bodyPr/>
          <a:lstStyle/>
          <a:p>
            <a:r>
              <a:rPr lang="el-GR" b="1" dirty="0"/>
              <a:t>Κάθε καλοκαίρι…</a:t>
            </a:r>
            <a:endParaRPr lang="en-US" b="1" dirty="0">
              <a:latin typeface="Baskerville Old Face" panose="02020602080505020303" pitchFamily="18" charset="0"/>
            </a:endParaRPr>
          </a:p>
        </p:txBody>
      </p:sp>
      <p:pic>
        <p:nvPicPr>
          <p:cNvPr id="1026" name="Picture 2" descr="C:\Users\User\AppData\Local\Microsoft\Windows\INetCache\IE\6RIYJH20\Button_Icon_Red_Start[1].png">
            <a:hlinkClick r:id="rId5" action="ppaction://hlinksldjump">
              <a:snd r:embed="rId6" name="cashreg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0486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60602aadc99e67e13d4c09741066c414">
            <a:hlinkClick r:id="" action="ppaction://media"/>
            <a:extLst>
              <a:ext uri="{FF2B5EF4-FFF2-40B4-BE49-F238E27FC236}">
                <a16:creationId xmlns:a16="http://schemas.microsoft.com/office/drawing/2014/main" id="{9F3AA90B-3A57-424B-9937-C279EB280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31504" y="1264196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8B9350-DD53-40B3-8BA5-890B8E191286}"/>
              </a:ext>
            </a:extLst>
          </p:cNvPr>
          <p:cNvSpPr txBox="1"/>
          <p:nvPr/>
        </p:nvSpPr>
        <p:spPr>
          <a:xfrm>
            <a:off x="6952228" y="895028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/>
              <a:t>Πάτα το ηχείο</a:t>
            </a:r>
          </a:p>
        </p:txBody>
      </p:sp>
    </p:spTree>
    <p:extLst>
      <p:ext uri="{BB962C8B-B14F-4D97-AF65-F5344CB8AC3E}">
        <p14:creationId xmlns:p14="http://schemas.microsoft.com/office/powerpoint/2010/main" val="3642787970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7024744" cy="1143000"/>
          </a:xfrm>
        </p:spPr>
        <p:txBody>
          <a:bodyPr/>
          <a:lstStyle/>
          <a:p>
            <a:r>
              <a:rPr lang="el-GR" b="1" dirty="0"/>
              <a:t>Τρώμε…</a:t>
            </a:r>
            <a:endParaRPr lang="en-US" b="1" dirty="0">
              <a:latin typeface="Baskerville Old Face" panose="02020602080505020303" pitchFamily="18" charset="0"/>
            </a:endParaRPr>
          </a:p>
        </p:txBody>
      </p:sp>
      <p:pic>
        <p:nvPicPr>
          <p:cNvPr id="2050" name="Picture 2" descr="C:\Users\User\AppData\Local\Microsoft\Windows\INetCache\IE\YXFS1PA3\ICECREAM-774327[1].gif">
            <a:hlinkClick r:id="rId5" action="ppaction://hlinksldjump">
              <a:snd r:embed="rId6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29738"/>
            <a:ext cx="1832992" cy="230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AppData\Local\Microsoft\Windows\INetCache\IE\CL1E4YF3\coklat[1].jpg">
            <a:hlinkClick r:id="rId8" action="ppaction://hlinksldjump">
              <a:snd r:embed="rId9" name="wind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07279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937da583f4516d5bcabd7d0ec622758">
            <a:hlinkClick r:id="" action="ppaction://media"/>
            <a:extLst>
              <a:ext uri="{FF2B5EF4-FFF2-40B4-BE49-F238E27FC236}">
                <a16:creationId xmlns:a16="http://schemas.microsoft.com/office/drawing/2014/main" id="{9F67E5B5-7729-49C9-9A4D-F7C3A1940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40152" y="1052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03635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Σωστό!!!</a:t>
            </a:r>
            <a:endParaRPr lang="en-US" dirty="0"/>
          </a:p>
        </p:txBody>
      </p:sp>
      <p:pic>
        <p:nvPicPr>
          <p:cNvPr id="5122" name="Picture 2" descr="C:\Users\User\AppData\Local\Microsoft\Windows\INetCache\IE\90Q40ANY\Haveaniceday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48880"/>
            <a:ext cx="3240360" cy="283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>
            <a:hlinkClick r:id="rId4" action="ppaction://hlinksldjump">
              <a:snd r:embed="rId5" name="applause.wav"/>
            </a:hlinkClick>
          </p:cNvPr>
          <p:cNvSpPr/>
          <p:nvPr/>
        </p:nvSpPr>
        <p:spPr>
          <a:xfrm>
            <a:off x="1331640" y="3888051"/>
            <a:ext cx="2592288" cy="12961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/>
              <a:t>Επόμενο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57285674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Πηγαίνουμε </a:t>
            </a:r>
            <a:r>
              <a:rPr lang="el-GR" b="1" dirty="0"/>
              <a:t>…</a:t>
            </a:r>
            <a:endParaRPr lang="en-US" b="1" dirty="0"/>
          </a:p>
        </p:txBody>
      </p:sp>
      <p:pic>
        <p:nvPicPr>
          <p:cNvPr id="3074" name="Picture 2" descr="C:\Users\User\AppData\Local\Microsoft\Windows\INetCache\IE\90Q40ANY\skier-999196_640[1].jpg">
            <a:hlinkClick r:id="" action="ppaction://hlinkshowjump?jump=lastslide">
              <a:snd r:embed="rId5" name="arrow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82163"/>
            <a:ext cx="20288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AppData\Local\Microsoft\Windows\INetCache\IE\CL1E4YF3\Boracay_White_Beach_in_day_(985286231)[1].jpg">
            <a:hlinkClick r:id="" action="ppaction://hlinkshowjump?jump=nextslide">
              <a:snd r:embed="rId7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973" y="2564904"/>
            <a:ext cx="3792513" cy="252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C047BB-61B7-4B01-896B-A5C0C9C8FEFA}"/>
              </a:ext>
            </a:extLst>
          </p:cNvPr>
          <p:cNvSpPr txBox="1"/>
          <p:nvPr/>
        </p:nvSpPr>
        <p:spPr>
          <a:xfrm>
            <a:off x="5667011" y="1145359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/>
              <a:t>Πάτα το ηχείο</a:t>
            </a:r>
          </a:p>
        </p:txBody>
      </p:sp>
      <p:pic>
        <p:nvPicPr>
          <p:cNvPr id="6" name="b937da583f4516d5bcabd7d0ec622758">
            <a:hlinkClick r:id="" action="ppaction://media"/>
            <a:extLst>
              <a:ext uri="{FF2B5EF4-FFF2-40B4-BE49-F238E27FC236}">
                <a16:creationId xmlns:a16="http://schemas.microsoft.com/office/drawing/2014/main" id="{428EE67A-1698-46F2-B333-245509D894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46287" y="1540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05124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Σωστό!!!</a:t>
            </a:r>
            <a:endParaRPr lang="en-US" dirty="0"/>
          </a:p>
        </p:txBody>
      </p:sp>
      <p:pic>
        <p:nvPicPr>
          <p:cNvPr id="5122" name="Picture 2" descr="C:\Users\User\AppData\Local\Microsoft\Windows\INetCache\IE\90Q40ANY\Haveaniceday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48880"/>
            <a:ext cx="3240360" cy="283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1331640" y="3888051"/>
            <a:ext cx="2592288" cy="12961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hlinkClick r:id="rId4" action="ppaction://hlinksldjump">
                  <a:snd r:embed="rId5" name="applause.wav"/>
                </a:hlinkClick>
              </a:rPr>
              <a:t>Επόμενο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57285674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Ανάβουμε </a:t>
            </a:r>
            <a:r>
              <a:rPr lang="el-GR" b="1" dirty="0"/>
              <a:t>…</a:t>
            </a:r>
            <a:endParaRPr lang="en-US" b="1" dirty="0"/>
          </a:p>
        </p:txBody>
      </p:sp>
      <p:pic>
        <p:nvPicPr>
          <p:cNvPr id="4098" name="Picture 2" descr="C:\Users\User\AppData\Local\Microsoft\Windows\INetCache\IE\90Q40ANY\VFWYA[1].jpg">
            <a:hlinkClick r:id="rId5" action="ppaction://hlinksldjump">
              <a:snd r:embed="rId6" name="bomb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49" y="2555802"/>
            <a:ext cx="2192125" cy="219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AppData\Local\Microsoft\Windows\INetCache\IE\CL1E4YF3\Air-Conditioner-3[1].jpg">
            <a:hlinkClick r:id="rId8" action="ppaction://hlinksldjump">
              <a:snd r:embed="rId9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16572"/>
            <a:ext cx="4001397" cy="167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937da583f4516d5bcabd7d0ec622758">
            <a:hlinkClick r:id="" action="ppaction://media"/>
            <a:extLst>
              <a:ext uri="{FF2B5EF4-FFF2-40B4-BE49-F238E27FC236}">
                <a16:creationId xmlns:a16="http://schemas.microsoft.com/office/drawing/2014/main" id="{BB503870-5196-46BB-9EAA-00A8145C4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14628" y="1356236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00369C-273C-4AA3-BBB1-3E39D5CF91C7}"/>
              </a:ext>
            </a:extLst>
          </p:cNvPr>
          <p:cNvSpPr txBox="1"/>
          <p:nvPr/>
        </p:nvSpPr>
        <p:spPr>
          <a:xfrm>
            <a:off x="5724128" y="897362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/>
              <a:t>Πάτα το ηχείο</a:t>
            </a:r>
          </a:p>
        </p:txBody>
      </p:sp>
    </p:spTree>
    <p:extLst>
      <p:ext uri="{BB962C8B-B14F-4D97-AF65-F5344CB8AC3E}">
        <p14:creationId xmlns:p14="http://schemas.microsoft.com/office/powerpoint/2010/main" val="2178127406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Σωστό!!!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C:\Users\User\AppData\Local\Microsoft\Windows\INetCache\IE\90Q40ANY\Haveaniceday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48880"/>
            <a:ext cx="3240360" cy="283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1331640" y="3888051"/>
            <a:ext cx="2592288" cy="12961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/>
              <a:t>Επόμενο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03899582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Πίνουμε…</a:t>
            </a:r>
            <a:endParaRPr lang="en-US" b="1" dirty="0"/>
          </a:p>
        </p:txBody>
      </p:sp>
      <p:pic>
        <p:nvPicPr>
          <p:cNvPr id="1026" name="Picture 2" descr="C:\Users\User\AppData\Local\Microsoft\Windows\INetCache\IE\YXFS1PA3\Peanut_Butter_Milkshake[1].jpg">
            <a:hlinkClick r:id="rId4" action="ppaction://hlinksldjump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395" y="3021012"/>
            <a:ext cx="168748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AppData\Local\Microsoft\Windows\INetCache\IE\6RIYJH20\326778591_01b2224a28_z[1].jpg">
            <a:hlinkClick r:id="rId6" action="ppaction://hlinksldjump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3251897"/>
            <a:ext cx="3419475" cy="228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937da583f4516d5bcabd7d0ec622758">
            <a:hlinkClick r:id="" action="ppaction://media"/>
            <a:extLst>
              <a:ext uri="{FF2B5EF4-FFF2-40B4-BE49-F238E27FC236}">
                <a16:creationId xmlns:a16="http://schemas.microsoft.com/office/drawing/2014/main" id="{46EC29F9-28E5-469F-865C-81075462B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40152" y="1547165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1623CB-598A-47D9-B3F6-10DC08402421}"/>
              </a:ext>
            </a:extLst>
          </p:cNvPr>
          <p:cNvSpPr txBox="1"/>
          <p:nvPr/>
        </p:nvSpPr>
        <p:spPr>
          <a:xfrm>
            <a:off x="5667011" y="1145359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/>
              <a:t>Πάτα το ηχείο</a:t>
            </a:r>
          </a:p>
        </p:txBody>
      </p:sp>
    </p:spTree>
    <p:extLst>
      <p:ext uri="{BB962C8B-B14F-4D97-AF65-F5344CB8AC3E}">
        <p14:creationId xmlns:p14="http://schemas.microsoft.com/office/powerpoint/2010/main" val="319077467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</TotalTime>
  <Words>85</Words>
  <Application>Microsoft Office PowerPoint</Application>
  <PresentationFormat>On-screen Show (4:3)</PresentationFormat>
  <Paragraphs>36</Paragraphs>
  <Slides>17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Baskerville Old Face</vt:lpstr>
      <vt:lpstr>Calibri</vt:lpstr>
      <vt:lpstr>Century Gothic</vt:lpstr>
      <vt:lpstr>Wingdings 2</vt:lpstr>
      <vt:lpstr>Austin</vt:lpstr>
      <vt:lpstr>PowerPoint Presentation</vt:lpstr>
      <vt:lpstr>Κάθε καλοκαίρι…</vt:lpstr>
      <vt:lpstr>Τρώμε…</vt:lpstr>
      <vt:lpstr>Σωστό!!!</vt:lpstr>
      <vt:lpstr>Πηγαίνουμε …</vt:lpstr>
      <vt:lpstr>Σωστό!!!</vt:lpstr>
      <vt:lpstr>Ανάβουμε …</vt:lpstr>
      <vt:lpstr>Σωστό!!!</vt:lpstr>
      <vt:lpstr>Πίνουμε…</vt:lpstr>
      <vt:lpstr>Σωστό!!!</vt:lpstr>
      <vt:lpstr>Τρώμε…</vt:lpstr>
      <vt:lpstr>Σωστό!!!</vt:lpstr>
      <vt:lpstr>Τρώμε…</vt:lpstr>
      <vt:lpstr>Σωστό!!!</vt:lpstr>
      <vt:lpstr>ΜΠΡΑΒΟ ΤΑ ΚΑΤΑΦΕΡΕΣ!!!</vt:lpstr>
      <vt:lpstr>PowerPoint Presentation</vt:lpstr>
      <vt:lpstr>Προσπάθησε ξανά!!!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Το καλοκαίρι…</dc:title>
  <dc:creator>User</dc:creator>
  <cp:lastModifiedBy>Alexandros</cp:lastModifiedBy>
  <cp:revision>24</cp:revision>
  <dcterms:created xsi:type="dcterms:W3CDTF">2020-05-07T13:03:47Z</dcterms:created>
  <dcterms:modified xsi:type="dcterms:W3CDTF">2020-05-26T17:50:51Z</dcterms:modified>
</cp:coreProperties>
</file>