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474D8-301B-416A-B496-FA50DE4E198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409A-88E8-4613-8C50-A8DC6214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1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1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580606"/>
            <a:ext cx="8361229" cy="1658983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καλα</a:t>
            </a:r>
            <a:r>
              <a:rPr lang="el-GR" dirty="0" smtClean="0"/>
              <a:t> </a:t>
            </a:r>
            <a:r>
              <a:rPr lang="el-GR" dirty="0" err="1" smtClean="0"/>
              <a:t>νεα</a:t>
            </a:r>
            <a:r>
              <a:rPr lang="el-GR" dirty="0" smtClean="0"/>
              <a:t> </a:t>
            </a:r>
            <a:r>
              <a:rPr lang="el-GR" dirty="0" err="1" smtClean="0"/>
              <a:t>επιτελουσ</a:t>
            </a:r>
            <a:r>
              <a:rPr lang="el-GR" dirty="0" smtClean="0"/>
              <a:t> </a:t>
            </a:r>
            <a:r>
              <a:rPr lang="el-GR" dirty="0" err="1" smtClean="0"/>
              <a:t>ηρθαν</a:t>
            </a:r>
            <a:r>
              <a:rPr lang="el-GR" dirty="0" smtClean="0"/>
              <a:t>….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186" y="8224568"/>
            <a:ext cx="6831673" cy="108623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Yupii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55" y="3239589"/>
            <a:ext cx="4743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8815250" y="6434309"/>
            <a:ext cx="33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ΔΗΜΙΟΥΡΓΙΑ: ΣΤΕΛΛΑ ΒΑΛΕΡΚΟΥ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0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ΌΤΑΝ ΣΥΝΑΝΤΟΥΜΕ ΚΑΠΟΙΟΝ ΣΤΟΝ ΔΡΟΜΟ…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ΚΡΑΤΑΜΕ ΑΠΟΣΤΑΣΗ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ΤΟΝ ΑΓΚΑΛΙΑΖΟΥΜΕ</a:t>
            </a:r>
            <a:endParaRPr lang="en-GB" dirty="0"/>
          </a:p>
        </p:txBody>
      </p:sp>
      <p:pic>
        <p:nvPicPr>
          <p:cNvPr id="8194" name="Picture 2" descr="Hug Clipart Kids">
            <a:hlinkClick r:id="rId2" action="ppaction://hlinksldjump">
              <a:snd r:embed="rId3" name="bomb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78" y="3474789"/>
            <a:ext cx="2696302" cy="26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cial Distancing Images, Stock Photos &amp; Vectors | Shutterstock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2" y="3479899"/>
            <a:ext cx="3205211" cy="26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ΣΩΣΤΑ!!!!</a:t>
            </a:r>
            <a:endParaRPr lang="en-GB" sz="9600" dirty="0"/>
          </a:p>
        </p:txBody>
      </p:sp>
      <p:pic>
        <p:nvPicPr>
          <p:cNvPr id="9218" name="Picture 2" descr="Great Job Yes GIF by Alex Bradt - Find &amp; Share on GIPHY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4" y="21717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889966" y="4467497"/>
            <a:ext cx="3435531" cy="144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2"/>
                </a:solidFill>
              </a:rPr>
              <a:t>ΣΥΝΕΧΙΣΕ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ΌΤΑΝ ΒΓΑΙΝΕΙΣ ΕΞΩ…..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28908"/>
            <a:ext cx="4443984" cy="823912"/>
          </a:xfrm>
        </p:spPr>
        <p:txBody>
          <a:bodyPr/>
          <a:lstStyle/>
          <a:p>
            <a:pPr algn="ctr"/>
            <a:r>
              <a:rPr lang="el-GR" dirty="0" smtClean="0"/>
              <a:t>ΔΕΝ ΦΟΡΑΣ ΜΑΣΚΑ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039854"/>
            <a:ext cx="4443984" cy="823912"/>
          </a:xfrm>
        </p:spPr>
        <p:txBody>
          <a:bodyPr/>
          <a:lstStyle/>
          <a:p>
            <a:pPr algn="ctr"/>
            <a:r>
              <a:rPr lang="el-GR" dirty="0" smtClean="0"/>
              <a:t>ΦΟΡΑΣ ΜΑΣΚΑ </a:t>
            </a:r>
            <a:endParaRPr lang="en-GB" dirty="0"/>
          </a:p>
        </p:txBody>
      </p:sp>
      <p:pic>
        <p:nvPicPr>
          <p:cNvPr id="10242" name="Picture 2" descr="Free Child Clip Art, Download Free Clip Art, Free Clip Art on ...">
            <a:hlinkClick r:id="rId2" action="ppaction://hlinksldjump">
              <a:snd r:embed="rId3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237479"/>
            <a:ext cx="2357557" cy="27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ddler Boy Wearing A Mask For Prevent Flu Virus - Front View ...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3305176"/>
            <a:ext cx="2774314" cy="26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ΣΩΣΤΑ!!!!</a:t>
            </a:r>
            <a:endParaRPr lang="en-GB" sz="9600" dirty="0"/>
          </a:p>
        </p:txBody>
      </p:sp>
      <p:pic>
        <p:nvPicPr>
          <p:cNvPr id="9218" name="Picture 2" descr="Great Job Yes GIF by Alex Bradt - Find &amp; Share on GIPHY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4" y="21717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889966" y="4467497"/>
            <a:ext cx="3435531" cy="144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2"/>
                </a:solidFill>
              </a:rPr>
              <a:t>ΣΥΝΕΧΙΣΕ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53863"/>
            <a:ext cx="4443984" cy="1956817"/>
          </a:xfrm>
        </p:spPr>
        <p:txBody>
          <a:bodyPr/>
          <a:lstStyle/>
          <a:p>
            <a:pPr algn="ctr"/>
            <a:r>
              <a:rPr lang="el-GR" sz="2800" dirty="0" smtClean="0"/>
              <a:t>ΔΕΝ ΠΡΕΠΕΙ ΝΑ ΠΛΕΝΟΥΜΕ ΣΥΧΝΑ ΤΑ ΧΕΡΙΑ ΜΑΣ ΚΑΙ ΝΑ ΧΡΗΣΙΜΟΠΟΙΟΥΜΕ ΑΝΤΙΣΥΠΤΙΚΟ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917012"/>
            <a:ext cx="4443984" cy="1617182"/>
          </a:xfrm>
        </p:spPr>
        <p:txBody>
          <a:bodyPr/>
          <a:lstStyle/>
          <a:p>
            <a:pPr algn="ctr"/>
            <a:r>
              <a:rPr lang="el-GR" sz="2800" dirty="0" smtClean="0"/>
              <a:t>ΠΡΕΠΕΙ ΝΑ ΠΛΕΝΟΥΜΕ ΣΥΝΧΑ ΤΑ ΧΕΡΙΑ ΜΑΣ ΚΑΙ ΝΑ ΧΡΗΣΙΜΟΠΟΙΟΥΜΕ ΑΝΤΙΣΥΠΤΙΚΟ</a:t>
            </a:r>
            <a:endParaRPr lang="en-GB" sz="2800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3056709"/>
            <a:ext cx="3540034" cy="3135086"/>
          </a:xfrm>
        </p:spPr>
      </p:pic>
      <p:pic>
        <p:nvPicPr>
          <p:cNvPr id="11266" name="Picture 2" descr="Dirty Hands Germs Vector Illustration — Stock Vector © Yucalora ...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62" y="2965269"/>
            <a:ext cx="3427459" cy="32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ΣΩΣΤΑ!!!!</a:t>
            </a:r>
            <a:endParaRPr lang="en-GB" sz="9600" dirty="0"/>
          </a:p>
        </p:txBody>
      </p:sp>
      <p:pic>
        <p:nvPicPr>
          <p:cNvPr id="9218" name="Picture 2" descr="Great Job Yes GIF by Alex Bradt - Find &amp; Share on GIPHY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4" y="21717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889966" y="4467497"/>
            <a:ext cx="3435531" cy="144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2"/>
                </a:solidFill>
              </a:rPr>
              <a:t>ΣΥΝΕΧΙΣΕ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ΌΤΑΝ ΦΤΑΡΝΙΖΟΜΑΙ….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ΧΡΗΣΙΜΟΠΟΙΩ ΤΑ ΧΕΡΙΑ ΜΟΥ</a:t>
            </a:r>
            <a:endParaRPr lang="en-GB" sz="2800" dirty="0"/>
          </a:p>
        </p:txBody>
      </p:sp>
      <p:pic>
        <p:nvPicPr>
          <p:cNvPr id="8" name="Content Placeholder 7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3" y="3550172"/>
            <a:ext cx="2045125" cy="255018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ΧΡΗΣΙΜΟΠΟΙΩ ΤΟΝ ΑΓΚΩΝΑ ΜΟΥ Η΄ΧΑΡΤΟΜΑΝΤΗΛΟ</a:t>
            </a:r>
            <a:endParaRPr lang="en-GB" sz="2800" dirty="0"/>
          </a:p>
        </p:txBody>
      </p:sp>
      <p:pic>
        <p:nvPicPr>
          <p:cNvPr id="9" name="Picture 8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8" y="3550172"/>
            <a:ext cx="1861340" cy="255018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67" y="3333940"/>
            <a:ext cx="2004408" cy="27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ΣΩΣΤΑ!!!!</a:t>
            </a:r>
            <a:endParaRPr lang="en-GB" sz="9600" dirty="0"/>
          </a:p>
        </p:txBody>
      </p:sp>
      <p:pic>
        <p:nvPicPr>
          <p:cNvPr id="9218" name="Picture 2" descr="Great Job Yes GIF by Alex Bradt - Find &amp; Share on GIPHY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4" y="21717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889966" y="4467497"/>
            <a:ext cx="3435531" cy="144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2"/>
                </a:solidFill>
              </a:rPr>
              <a:t>ΣΥΝΕΧΙΣΕ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ΌΤΑΝ ΕΙΝΑΙ ΝΑ ΑΚΟΥΜΠΗΣΩ ΠΡΑΓΜΑΤΑ Η΄ΣΗΜΕΙΑ ΠΟΥ ΑΚΟΥΜΠΑ ΠΟΛΥΣ ΚΟΣΜΟΣ</a:t>
            </a:r>
            <a:br>
              <a:rPr lang="el-GR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z="2400" dirty="0" smtClean="0"/>
              <a:t>ΦΟΡΑΩ ΠΛΑΣΤΙΚΑ ΓΑΝΤΙΑ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sz="2400" dirty="0" smtClean="0"/>
              <a:t>ΤΑ ΑΚΟΥΜΠΑΩ ΜΕ ΓΥΜΝΑ ΧΕΡΙΑ</a:t>
            </a:r>
            <a:endParaRPr lang="en-GB" sz="2400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0" y="3538205"/>
            <a:ext cx="3304903" cy="2476500"/>
          </a:xfrm>
        </p:spPr>
      </p:pic>
      <p:pic>
        <p:nvPicPr>
          <p:cNvPr id="15362" name="Picture 2" descr="Library of free hand vector black and white download images png ...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83" y="3742470"/>
            <a:ext cx="3256645" cy="20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6000" dirty="0" smtClean="0"/>
              <a:t>ΜΠΡΑΒΟ ΣΟΥ ΟΛΟΚΛΗΡΩΣΕΣ ΤΟ ΠΑΙΧΝΔΙ!!!!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1" y="2272937"/>
            <a:ext cx="2721737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72" y="2508069"/>
            <a:ext cx="2721737" cy="2651760"/>
          </a:xfrm>
          <a:prstGeom prst="rect">
            <a:avLst/>
          </a:prstGeom>
        </p:spPr>
      </p:pic>
      <p:pic>
        <p:nvPicPr>
          <p:cNvPr id="7" name="Picture 2" descr="Yes Excited GIF - Yes Excited Happy - Discover &amp; Share GIFs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2796403"/>
            <a:ext cx="3526971" cy="33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7" y="535577"/>
            <a:ext cx="4885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 </a:t>
            </a:r>
            <a:r>
              <a:rPr lang="el-GR" sz="2800" dirty="0" err="1"/>
              <a:t>κορονοϊός</a:t>
            </a:r>
            <a:r>
              <a:rPr lang="el-GR" sz="2800" dirty="0"/>
              <a:t> άρχισε σιγά σιγά να φεύγει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octor fight with coronavirus (2019-ncov), cartoon character cu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295708"/>
            <a:ext cx="4075612" cy="20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57" y="3659431"/>
            <a:ext cx="4728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Σε λίγες μέρες ο κόσμος θα μπορεί να αρχίσει να βγαίνει περισσότερο από το σπίτι</a:t>
            </a:r>
            <a:endParaRPr lang="en-GB" sz="2800" dirty="0"/>
          </a:p>
        </p:txBody>
      </p:sp>
      <p:pic>
        <p:nvPicPr>
          <p:cNvPr id="2052" name="Picture 4" descr="House With Famil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43" y="3659431"/>
            <a:ext cx="3743098" cy="23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2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 smtClean="0"/>
              <a:t>ΠΡΟΣΠΑΘΗΣΕ ΠΑΛΙ!!!</a:t>
            </a:r>
            <a:endParaRPr lang="en-GB" sz="6000" dirty="0"/>
          </a:p>
        </p:txBody>
      </p:sp>
      <p:sp>
        <p:nvSpPr>
          <p:cNvPr id="3" name="Left Arrow 2">
            <a:hlinkClick r:id="" action="ppaction://hlinkshowjump?jump=lastslideviewed">
              <a:snd r:embed="rId2" name="click.wav"/>
            </a:hlinkClick>
          </p:cNvPr>
          <p:cNvSpPr/>
          <p:nvPr/>
        </p:nvSpPr>
        <p:spPr>
          <a:xfrm>
            <a:off x="1463040" y="4898571"/>
            <a:ext cx="4258491" cy="15022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/>
              <a:t>ΕΠΙΣΤΡΟΦΗ</a:t>
            </a:r>
            <a:endParaRPr lang="en-GB" sz="4400" dirty="0"/>
          </a:p>
        </p:txBody>
      </p:sp>
      <p:pic>
        <p:nvPicPr>
          <p:cNvPr id="17410" name="Picture 2" descr="Pat The Dog GIF | Gracioso gif, Gif de perr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4" y="2743200"/>
            <a:ext cx="4572000" cy="33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685800"/>
            <a:ext cx="4493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Θα αρχίσουμε πάλι να πηγαίνουμε στα μέρη που πηγαίναμε και παλιά</a:t>
            </a:r>
            <a:endParaRPr lang="en-GB" sz="2800" dirty="0"/>
          </a:p>
        </p:txBody>
      </p:sp>
      <p:pic>
        <p:nvPicPr>
          <p:cNvPr id="4098" name="Picture 2" descr="Library of graphic transparent library parc png fi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29" y="942870"/>
            <a:ext cx="2117362" cy="13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ctor Supermarket Flat Illustration Royalty Free Clipart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14" y="590323"/>
            <a:ext cx="1959310" cy="20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a Bathing Poeple - Circular Clip Art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99" y="451001"/>
            <a:ext cx="1667707" cy="23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1886" y="3605349"/>
            <a:ext cx="4689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Δυστυχώς όμως τα σχολεία θα παραμείνουν κλειστά μέχρι να μας πει ο υπουργός ότι μπορούμε να επιστρέψουμε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5" y="3723729"/>
            <a:ext cx="4598125" cy="2527191"/>
          </a:xfrm>
          <a:prstGeom prst="rect">
            <a:avLst/>
          </a:prstGeom>
        </p:spPr>
      </p:pic>
      <p:pic>
        <p:nvPicPr>
          <p:cNvPr id="4106" name="Picture 10" descr="Ταβέρνα-Ουζερί Κεντρικό - Στόλας, Εθν.αντιστάσεως 52, Koufália (202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3928798"/>
            <a:ext cx="1403666" cy="13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53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ute Kids Boy And Girl Wearing Face Mask Vector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9" y="261235"/>
            <a:ext cx="4715566" cy="27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71" y="483326"/>
            <a:ext cx="4767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ΠΡΟΣΟΧΗ ΌΜΩΣ…..</a:t>
            </a:r>
            <a:r>
              <a:rPr lang="el-GR" sz="2800" dirty="0"/>
              <a:t> Ο </a:t>
            </a:r>
            <a:r>
              <a:rPr lang="el-GR" sz="2800" dirty="0" err="1"/>
              <a:t>κορονοϊός</a:t>
            </a:r>
            <a:r>
              <a:rPr lang="el-GR" sz="2800" dirty="0"/>
              <a:t> δεν έφυγε </a:t>
            </a:r>
            <a:r>
              <a:rPr lang="el-GR" sz="2800" dirty="0" smtClean="0"/>
              <a:t>τελείως, υπάρχει ακόμα </a:t>
            </a:r>
            <a:r>
              <a:rPr lang="el-GR" sz="2800" dirty="0"/>
              <a:t>γύρω μας</a:t>
            </a:r>
            <a:endParaRPr lang="en-GB" sz="2800" dirty="0"/>
          </a:p>
        </p:txBody>
      </p:sp>
      <p:pic>
        <p:nvPicPr>
          <p:cNvPr id="5122" name="Picture 2" descr="Attention - IKTEO CHAN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85" y="274464"/>
            <a:ext cx="1256953" cy="9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451" y="3709851"/>
            <a:ext cx="4467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Για αυτό θα πρέπει να προσέξουμε κάποια πράγματα όταν αρχίσουμε να βγαίνουμε έξω για να μην κολλήσουμε!!!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3553096"/>
            <a:ext cx="4715566" cy="28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0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0470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ΑΣ ΔΟΥΜΕ ΤΩΡΑ ΤΙ ΠΡΕΠΕΙ ΝΑ ΠΡΟΣΕΞΟΥΜΕ ΌΤΑΝ ΘΑ ΒΓΑΙΝΟΥΜΕ ΕΞΩ</a:t>
            </a:r>
            <a:endParaRPr lang="en-GB" dirty="0"/>
          </a:p>
        </p:txBody>
      </p:sp>
      <p:pic>
        <p:nvPicPr>
          <p:cNvPr id="6146" name="Picture 2" descr="Good Job Agree GIF - GoodJob Agree ThumbUp - Discover &amp; Share GIFs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44" y="1923052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977" y="1123145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ΦΟΡΑΜΕ ΤΙΣ ΜΑΣΚΕΣ ΜΑΣ ΠΡΙΝ ΒΓΟΥΜΕ ΕΞΩ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63" y="509451"/>
            <a:ext cx="2394857" cy="2181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34" y="413905"/>
            <a:ext cx="1591593" cy="2372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" y="4454175"/>
            <a:ext cx="496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ΚΡΑΤΩ ΑΠΟΣΤΑΣΗ ΑΠΟ ΤΟΥΣ ΓΥΡΩ ΜΟΥ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15" y="3826329"/>
            <a:ext cx="57853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5" y="1143259"/>
            <a:ext cx="470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ΠΛΕΝΟΥΜΕ ΚΑΛΑ ΚΑΙ ΣΥΧΝΑ ΤΑ ΧΕΡΙΑ ΜΑΣ</a:t>
            </a:r>
            <a:endParaRPr lang="en-GB" sz="2800" dirty="0"/>
          </a:p>
        </p:txBody>
      </p:sp>
      <p:pic>
        <p:nvPicPr>
          <p:cNvPr id="7170" name="Picture 2" descr="Library of wash hands clip download png png files ▻▻▻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2" y="210949"/>
            <a:ext cx="3187337" cy="28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069" y="4558937"/>
            <a:ext cx="487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ΒΑΖΟΥΜΕ ΑΡΚΕΤΑ ΣΥΧΝΑ ΑΝΤΙΣΥΠΤΙΚΟ</a:t>
            </a:r>
            <a:endParaRPr lang="en-GB" sz="2800" dirty="0"/>
          </a:p>
        </p:txBody>
      </p:sp>
      <p:pic>
        <p:nvPicPr>
          <p:cNvPr id="7172" name="Picture 4" descr="Dior's parent company is producing hand sanitizer and giving i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26" y="3990703"/>
            <a:ext cx="2415400" cy="22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xperts Still Support Hand Sanitiz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12" y="3990703"/>
            <a:ext cx="257338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634" y="535577"/>
            <a:ext cx="4741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Όταν φταρνίζομαι χρησιμοποιώ χαρτομάντηλό η βάζω μπροστά 	από το στόμα μου τον αγκώνα μου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9634" y="4101737"/>
            <a:ext cx="4741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Φοράω πλαστικά γάντια όταν είναι να ακουμπήσω πράγματα ή σημεία που ακουμπά πολύς κόσμος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5" y="3984035"/>
            <a:ext cx="3004456" cy="2390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03" y="535576"/>
            <a:ext cx="1698607" cy="232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79" y="535577"/>
            <a:ext cx="1937112" cy="23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0624" y="1332412"/>
            <a:ext cx="8361229" cy="1384664"/>
          </a:xfrm>
        </p:spPr>
        <p:txBody>
          <a:bodyPr/>
          <a:lstStyle/>
          <a:p>
            <a:r>
              <a:rPr lang="el-GR" sz="4800" dirty="0" smtClean="0"/>
              <a:t>ΑΣ ΠΑΙΞΟΥΜΕ ΤΩΡΑ ΓΙΑ ΝΑ ΔΟΥΜΕ ΤΙ Έμαθες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5708469"/>
            <a:ext cx="726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ΧΡΗΣΙΜΟΠΟΙΗΣΕ ΤΟ ΠΟΝΤΙΚΙ ΚΑΙ ΠΑΤΑ ΤΗ ΣΩΣΤΗ ΕΙΚΟΝΑ ΜΕ ΤΗ ΣΩΣΤΗ ΑΠΑΝΤΗΣΗ</a:t>
            </a:r>
            <a:endParaRPr lang="en-GB" dirty="0"/>
          </a:p>
        </p:txBody>
      </p:sp>
      <p:pic>
        <p:nvPicPr>
          <p:cNvPr id="6" name="Picture 5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07" y="2717076"/>
            <a:ext cx="3605349" cy="29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226</TotalTime>
  <Words>265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Franklin Gothic Book</vt:lpstr>
      <vt:lpstr>Crop</vt:lpstr>
      <vt:lpstr>Τα καλα νεα επιτελουσ ηρθαν….</vt:lpstr>
      <vt:lpstr>PowerPoint Presentation</vt:lpstr>
      <vt:lpstr> </vt:lpstr>
      <vt:lpstr>PowerPoint Presentation</vt:lpstr>
      <vt:lpstr>ΑΣ ΔΟΥΜΕ ΤΩΡΑ ΤΙ ΠΡΕΠΕΙ ΝΑ ΠΡΟΣΕΞΟΥΜΕ ΌΤΑΝ ΘΑ ΒΓΑΙΝΟΥΜΕ ΕΞΩ</vt:lpstr>
      <vt:lpstr>PowerPoint Presentation</vt:lpstr>
      <vt:lpstr>PowerPoint Presentation</vt:lpstr>
      <vt:lpstr>PowerPoint Presentation</vt:lpstr>
      <vt:lpstr>ΑΣ ΠΑΙΞΟΥΜΕ ΤΩΡΑ ΓΙΑ ΝΑ ΔΟΥΜΕ ΤΙ Έμαθες</vt:lpstr>
      <vt:lpstr>ΌΤΑΝ ΣΥΝΑΝΤΟΥΜΕ ΚΑΠΟΙΟΝ ΣΤΟΝ ΔΡΟΜΟ…</vt:lpstr>
      <vt:lpstr>ΣΩΣΤΑ!!!!</vt:lpstr>
      <vt:lpstr>ΌΤΑΝ ΒΓΑΙΝΕΙΣ ΕΞΩ…..</vt:lpstr>
      <vt:lpstr>ΣΩΣΤΑ!!!!</vt:lpstr>
      <vt:lpstr>PowerPoint Presentation</vt:lpstr>
      <vt:lpstr>ΣΩΣΤΑ!!!!</vt:lpstr>
      <vt:lpstr>ΌΤΑΝ ΦΤΑΡΝΙΖΟΜΑΙ….</vt:lpstr>
      <vt:lpstr>ΣΩΣΤΑ!!!!</vt:lpstr>
      <vt:lpstr>ΌΤΑΝ ΕΙΝΑΙ ΝΑ ΑΚΟΥΜΠΗΣΩ ΠΡΑΓΜΑΤΑ Η΄ΣΗΜΕΙΑ ΠΟΥ ΑΚΟΥΜΠΑ ΠΟΛΥΣ ΚΟΣΜΟΣ  </vt:lpstr>
      <vt:lpstr>ΜΠΡΑΒΟ ΣΟΥ ΟΛΟΚΛΗΡΩΣΕΣ ΤΟ ΠΑΙΧΝΔΙ!!!!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καλα νεα επιτελουσ ηρθαν….</dc:title>
  <dc:creator>Stela</dc:creator>
  <cp:lastModifiedBy>Stela</cp:lastModifiedBy>
  <cp:revision>26</cp:revision>
  <dcterms:created xsi:type="dcterms:W3CDTF">2020-04-30T09:16:08Z</dcterms:created>
  <dcterms:modified xsi:type="dcterms:W3CDTF">2020-04-30T13:02:20Z</dcterms:modified>
</cp:coreProperties>
</file>