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0474-2FF2-417E-ADB4-4920247B1D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EE40-AB34-41AF-80AF-06B4438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2490"/>
            <a:ext cx="9144000" cy="2468881"/>
          </a:xfrm>
        </p:spPr>
        <p:txBody>
          <a:bodyPr>
            <a:normAutofit fontScale="90000"/>
          </a:bodyPr>
          <a:lstStyle/>
          <a:p>
            <a:pPr algn="l"/>
            <a:br>
              <a:rPr lang="el-GR" sz="6700" b="1" dirty="0">
                <a:latin typeface="+mn-lt"/>
              </a:rPr>
            </a:br>
            <a:br>
              <a:rPr lang="el-GR" sz="6700" b="1" dirty="0">
                <a:latin typeface="+mn-lt"/>
              </a:rPr>
            </a:br>
            <a:r>
              <a:rPr lang="el-GR" sz="6700" dirty="0">
                <a:latin typeface="+mn-lt"/>
              </a:rPr>
              <a:t>   </a:t>
            </a:r>
            <a:br>
              <a:rPr lang="el-GR" sz="6700" dirty="0">
                <a:latin typeface="+mn-lt"/>
              </a:rPr>
            </a:br>
            <a:r>
              <a:rPr lang="el-GR" sz="1000" b="1" dirty="0"/>
              <a:t> </a:t>
            </a:r>
            <a:br>
              <a:rPr lang="el-GR" sz="1000" b="1" dirty="0"/>
            </a:br>
            <a:r>
              <a:rPr lang="el-GR" sz="2700" dirty="0"/>
              <a:t>       </a:t>
            </a:r>
            <a:br>
              <a:rPr lang="el-GR" sz="2700" dirty="0"/>
            </a:br>
            <a:br>
              <a:rPr lang="el-GR" sz="2700" dirty="0"/>
            </a:br>
            <a:br>
              <a:rPr lang="el-GR" sz="2700" dirty="0"/>
            </a:br>
            <a:r>
              <a:rPr lang="el-GR" sz="4400" b="1" dirty="0">
                <a:latin typeface="+mn-lt"/>
              </a:rPr>
              <a:t>Αφού</a:t>
            </a:r>
            <a:br>
              <a:rPr lang="el-GR" sz="2700" dirty="0"/>
            </a:br>
            <a:r>
              <a:rPr lang="en-US" sz="2700" b="1" dirty="0"/>
              <a:t>           </a:t>
            </a:r>
            <a:br>
              <a:rPr lang="en-US" sz="2700" b="1" dirty="0"/>
            </a:br>
            <a:r>
              <a:rPr lang="en-US" sz="2700" dirty="0"/>
              <a:t>                                          </a:t>
            </a:r>
            <a:br>
              <a:rPr lang="en-US" sz="2700" dirty="0"/>
            </a:br>
            <a:r>
              <a:rPr lang="el-GR" sz="4400" b="1" dirty="0">
                <a:latin typeface="+mn-lt"/>
              </a:rPr>
              <a:t>μένω στο σπίτι 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746811"/>
            <a:ext cx="9628910" cy="198055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/>
              <a:t>Απασχολούμαι δημιουργικά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/>
              <a:t>Αυτοεξυπηρετούμαι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/>
              <a:t>Χαλαρώνω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3600" b="1" dirty="0"/>
          </a:p>
        </p:txBody>
      </p:sp>
      <p:pic>
        <p:nvPicPr>
          <p:cNvPr id="7" name="Picture 6" descr="C:\Users\SONY\Desktop\Ηλέκτρα 2017\Εικόνες Pecs Ηλέκτρα\σπίτι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0"/>
          <a:stretch/>
        </p:blipFill>
        <p:spPr bwMode="auto">
          <a:xfrm>
            <a:off x="5414169" y="1667051"/>
            <a:ext cx="4509760" cy="2715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72173"/>
            <a:ext cx="12191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b="1" dirty="0"/>
              <a:t>Τι κάνω το απόγευμα και μετά…….</a:t>
            </a:r>
            <a:br>
              <a:rPr lang="el-GR" sz="8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         </a:t>
            </a:r>
            <a:r>
              <a:rPr lang="el-GR" sz="4000" b="1" dirty="0">
                <a:latin typeface="+mn-lt"/>
              </a:rPr>
              <a:t>Παίζω επιτραπέζια παιχνίδια</a:t>
            </a:r>
            <a:br>
              <a:rPr lang="el-GR" sz="4000" b="1" dirty="0">
                <a:latin typeface="+mn-lt"/>
              </a:rPr>
            </a:br>
            <a:r>
              <a:rPr lang="el-GR" sz="4000" b="1" dirty="0">
                <a:latin typeface="+mn-lt"/>
              </a:rPr>
              <a:t>        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27743"/>
            <a:ext cx="4346917" cy="6230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82" y="1"/>
            <a:ext cx="4140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3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183710"/>
            <a:ext cx="11128717" cy="6245225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ζωγραφίζω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                                             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                                               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n-US" dirty="0"/>
          </a:p>
        </p:txBody>
      </p:sp>
      <p:pic>
        <p:nvPicPr>
          <p:cNvPr id="2050" name="Picture 2" descr="Ζωγραφική για ενήλικες! - Περιοδικό 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48" y="3637539"/>
            <a:ext cx="4544552" cy="32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Ζωγραφική: πόσο σημαντική είναι για την ανάπτυξη των παιδιών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55" y="-1"/>
            <a:ext cx="3781045" cy="33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ι ζωγραφιές των παιδιών ένδειξη για τη μετέπειτα νοημοσύνη του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12" y="0"/>
            <a:ext cx="4876800" cy="35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Ο ρόλος της ζωγραφικής στην ανάπτυξη του παιδιού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75" y="3798278"/>
            <a:ext cx="3491030" cy="26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A6FA144-B2B4-4FD0-B2CD-6250B9F4EBCF" descr="50C841DA-0660-4C89-9C24-D9EF64D6ACF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9106"/>
            <a:ext cx="3643532" cy="50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2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3218"/>
            <a:ext cx="11541369" cy="1346152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br>
              <a:rPr lang="el-GR" b="1" dirty="0"/>
            </a:br>
            <a:br>
              <a:rPr lang="el-GR" b="1" dirty="0"/>
            </a:br>
            <a:r>
              <a:rPr lang="el-GR" b="1" dirty="0">
                <a:latin typeface="+mn-lt"/>
              </a:rPr>
              <a:t>Παίρνω ένα  υγιεινό κολατσιό</a:t>
            </a:r>
            <a:r>
              <a:rPr lang="el-GR" b="1" dirty="0"/>
              <a:t> </a:t>
            </a:r>
            <a:br>
              <a:rPr lang="el-GR" b="1" dirty="0"/>
            </a:br>
            <a:r>
              <a:rPr lang="el-GR" b="1" dirty="0"/>
              <a:t>                                                                              </a:t>
            </a:r>
            <a:r>
              <a:rPr lang="el-GR" b="1" dirty="0">
                <a:latin typeface="+mn-lt"/>
              </a:rPr>
              <a:t>Χυμό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                            φρουτοσαλάτα</a:t>
            </a:r>
            <a:br>
              <a:rPr lang="el-GR" b="1" dirty="0"/>
            </a:br>
            <a:br>
              <a:rPr lang="el-GR" b="1" dirty="0"/>
            </a:br>
            <a:br>
              <a:rPr lang="el-GR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12" y="1690689"/>
            <a:ext cx="3263503" cy="435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0307"/>
            <a:ext cx="3574473" cy="466769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90689"/>
            <a:ext cx="11353800" cy="394811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       </a:t>
            </a:r>
            <a:r>
              <a:rPr lang="el-GR" sz="4000" b="1" dirty="0"/>
              <a:t>Φρούτα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855" y="1288474"/>
            <a:ext cx="4177145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309"/>
            <a:ext cx="11353800" cy="234888"/>
          </a:xfrm>
        </p:spPr>
        <p:txBody>
          <a:bodyPr>
            <a:normAutofit fontScale="90000"/>
          </a:bodyPr>
          <a:lstStyle/>
          <a:p>
            <a:br>
              <a:rPr lang="el-GR" sz="2800" dirty="0"/>
            </a:br>
            <a:r>
              <a:rPr lang="el-GR" b="1" dirty="0">
                <a:latin typeface="+mn-lt"/>
              </a:rPr>
              <a:t>Σπιτικό γλυκό ή αλμυρό</a:t>
            </a:r>
            <a:r>
              <a:rPr lang="en-US" sz="3100" b="1" dirty="0"/>
              <a:t>                           </a:t>
            </a:r>
            <a:r>
              <a:rPr lang="el-GR" sz="3100" b="1" dirty="0"/>
              <a:t>                        </a:t>
            </a:r>
            <a:r>
              <a:rPr lang="en-US" sz="3100" b="1" dirty="0"/>
              <a:t> </a:t>
            </a:r>
            <a:r>
              <a:rPr lang="el-GR" b="1" dirty="0">
                <a:latin typeface="+mn-lt"/>
              </a:rPr>
              <a:t>γιαούρτι</a:t>
            </a:r>
            <a:r>
              <a:rPr lang="el-GR" b="1" dirty="0"/>
              <a:t>  </a:t>
            </a:r>
            <a:r>
              <a:rPr lang="el-GR" sz="3100" b="1" dirty="0"/>
              <a:t>             </a:t>
            </a:r>
            <a:br>
              <a:rPr lang="el-GR" sz="3100" b="1" dirty="0"/>
            </a:br>
            <a:br>
              <a:rPr lang="el-GR" sz="3100" b="1" dirty="0"/>
            </a:br>
            <a:r>
              <a:rPr lang="el-GR" sz="3100" b="1" dirty="0"/>
              <a:t>                                                                      </a:t>
            </a:r>
            <a:r>
              <a:rPr lang="el-GR" b="1" dirty="0">
                <a:latin typeface="+mn-lt"/>
              </a:rPr>
              <a:t>γάλα</a:t>
            </a:r>
            <a:br>
              <a:rPr lang="el-GR" sz="3100" b="1" dirty="0"/>
            </a:br>
            <a:r>
              <a:rPr lang="el-GR" sz="3100" b="1" dirty="0"/>
              <a:t>                                                                               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7309"/>
            <a:ext cx="3823855" cy="6230358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707" y="1603717"/>
            <a:ext cx="3177457" cy="5254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377" y="637309"/>
            <a:ext cx="4529623" cy="62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50031"/>
            <a:ext cx="10855037" cy="1325563"/>
          </a:xfrm>
        </p:spPr>
        <p:txBody>
          <a:bodyPr>
            <a:normAutofit/>
          </a:bodyPr>
          <a:lstStyle/>
          <a:p>
            <a:r>
              <a:rPr lang="el-GR" sz="6000" b="1" dirty="0">
                <a:latin typeface="+mn-lt"/>
              </a:rPr>
              <a:t>Το βράδυ……………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r>
              <a:rPr lang="el-GR" sz="3200" b="1" dirty="0"/>
              <a:t>                        Βλέπω τηλεόραση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954" y="757646"/>
            <a:ext cx="4905046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7636"/>
          </a:xfrm>
        </p:spPr>
        <p:txBody>
          <a:bodyPr>
            <a:normAutofit/>
          </a:bodyPr>
          <a:lstStyle/>
          <a:p>
            <a:r>
              <a:rPr lang="el-GR" sz="2800" b="1" dirty="0"/>
              <a:t>                                                         </a:t>
            </a:r>
            <a:r>
              <a:rPr lang="el-GR" sz="4000" b="1" dirty="0">
                <a:latin typeface="+mn-lt"/>
              </a:rPr>
              <a:t>Κάνω μπάνιο</a:t>
            </a:r>
            <a:endParaRPr lang="en-US" sz="4000" b="1" dirty="0">
              <a:latin typeface="+mn-lt"/>
            </a:endParaRPr>
          </a:p>
        </p:txBody>
      </p:sp>
      <p:pic>
        <p:nvPicPr>
          <p:cNvPr id="1026" name="Picture 2" descr="Γιατί τραγουδάμε στο μπάνιο; - Fra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316183"/>
            <a:ext cx="6650182" cy="5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7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5022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Φορώ τις πιτζάμες μου              Βουρτσίζω τα δόντια μου</a:t>
            </a:r>
            <a:endParaRPr lang="en-US" dirty="0">
              <a:latin typeface="+mn-lt"/>
            </a:endParaRPr>
          </a:p>
        </p:txBody>
      </p:sp>
      <p:pic>
        <p:nvPicPr>
          <p:cNvPr id="4" name="Εικόνα 4" descr="Εικόνα που περιέχει εσωτερικό, καθιστός, άνδρας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19DF524-556A-4D1F-9338-396CEAFEF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251" y="1354274"/>
            <a:ext cx="6192977" cy="48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240" y="706581"/>
            <a:ext cx="4937760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1434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Και πάω για ύπνο…………………</a:t>
            </a:r>
            <a:br>
              <a:rPr lang="el-GR" b="1" dirty="0">
                <a:latin typeface="+mn-lt"/>
              </a:rPr>
            </a:br>
            <a:r>
              <a:rPr lang="el-GR" b="1" dirty="0"/>
              <a:t>                  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8140" y="1096714"/>
            <a:ext cx="5760810" cy="57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11201400" cy="111731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Καληνύχτα!!!!!!!!!!!!!!!!!!……………………… και            όνειρα γλυκά!!!!!!!!!!!!!!!  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88" y="1482437"/>
            <a:ext cx="5375563" cy="5375563"/>
          </a:xfrm>
        </p:spPr>
      </p:pic>
    </p:spTree>
    <p:extLst>
      <p:ext uri="{BB962C8B-B14F-4D97-AF65-F5344CB8AC3E}">
        <p14:creationId xmlns:p14="http://schemas.microsoft.com/office/powerpoint/2010/main" val="184479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b="1" dirty="0">
                <a:latin typeface="Calibri" panose="020F0502020204030204" pitchFamily="34" charset="0"/>
                <a:cs typeface="Calibri" panose="020F0502020204030204" pitchFamily="34" charset="0"/>
              </a:rPr>
              <a:t>Το απόγευμα ………………………….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1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" y="-587829"/>
            <a:ext cx="11519431" cy="2278518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               Ποτίζω                                                 </a:t>
            </a:r>
            <a:r>
              <a:rPr lang="el-GR" sz="4000" b="1" dirty="0" err="1">
                <a:latin typeface="+mn-lt"/>
              </a:rPr>
              <a:t>Ξεχορτίζω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7" b="2294"/>
          <a:stretch/>
        </p:blipFill>
        <p:spPr>
          <a:xfrm>
            <a:off x="8168938" y="604912"/>
            <a:ext cx="4023062" cy="62530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10894"/>
          <a:stretch/>
        </p:blipFill>
        <p:spPr>
          <a:xfrm rot="5400000">
            <a:off x="-439616" y="1044528"/>
            <a:ext cx="6253090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-168811"/>
            <a:ext cx="12059194" cy="150680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Ακούω μουσική                             Τραγουδώ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09" y="1337991"/>
            <a:ext cx="6392091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909"/>
            <a:ext cx="4688446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544"/>
          </a:xfrm>
        </p:spPr>
        <p:txBody>
          <a:bodyPr>
            <a:normAutofit/>
          </a:bodyPr>
          <a:lstStyle/>
          <a:p>
            <a:r>
              <a:rPr lang="el-GR" sz="4000" b="1" dirty="0" err="1">
                <a:latin typeface="+mn-lt"/>
              </a:rPr>
              <a:t>Ποδηλατώ</a:t>
            </a:r>
            <a:r>
              <a:rPr lang="el-GR" sz="4000" b="1" dirty="0">
                <a:latin typeface="+mn-lt"/>
              </a:rPr>
              <a:t>                            </a:t>
            </a:r>
            <a:r>
              <a:rPr lang="el-GR" sz="2800" b="1" dirty="0"/>
              <a:t>                             </a:t>
            </a:r>
            <a:r>
              <a:rPr lang="el-GR" sz="4000" b="1" dirty="0">
                <a:latin typeface="+mn-lt"/>
              </a:rPr>
              <a:t>Πηγαίνω περίπατο</a:t>
            </a:r>
            <a:endParaRPr lang="en-US" sz="40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55"/>
            <a:ext cx="4561608" cy="60821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390" y="775854"/>
            <a:ext cx="4561609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8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3333"/>
            <a:ext cx="12746182" cy="963665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Παίζω με την μπάλα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" y="1793740"/>
            <a:ext cx="2898437" cy="50642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804" y="0"/>
            <a:ext cx="3899963" cy="6819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1" y="42394"/>
            <a:ext cx="3505200" cy="67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629"/>
            <a:ext cx="10515600" cy="1821317"/>
          </a:xfrm>
        </p:spPr>
        <p:txBody>
          <a:bodyPr/>
          <a:lstStyle/>
          <a:p>
            <a:r>
              <a:rPr lang="el-GR" dirty="0"/>
              <a:t>                              </a:t>
            </a:r>
            <a:r>
              <a:rPr lang="el-GR" sz="4000" b="1" dirty="0">
                <a:latin typeface="+mn-lt"/>
              </a:rPr>
              <a:t>Κάνω γυμναστική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80" y="0"/>
            <a:ext cx="3474720" cy="686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400"/>
            <a:ext cx="4650377" cy="68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-221673"/>
            <a:ext cx="11183983" cy="1162199"/>
          </a:xfrm>
        </p:spPr>
        <p:txBody>
          <a:bodyPr>
            <a:normAutofit/>
          </a:bodyPr>
          <a:lstStyle/>
          <a:p>
            <a:r>
              <a:rPr lang="el-GR" sz="2800" b="1" dirty="0"/>
              <a:t>                                                            </a:t>
            </a:r>
            <a:r>
              <a:rPr lang="el-GR" sz="4000" b="1" dirty="0">
                <a:latin typeface="+mn-lt"/>
              </a:rPr>
              <a:t>Φτιάχνω γλυκό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0526"/>
            <a:ext cx="4230411" cy="59174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383" y="1528056"/>
            <a:ext cx="4253346" cy="43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4691"/>
            <a:ext cx="11353800" cy="1629934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+mn-lt"/>
              </a:rPr>
              <a:t>Ασχολούμαι με  χειροτεχνίες                 Φτιάχνω παζλ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l-GR" sz="2200" dirty="0"/>
            </a:br>
            <a:endParaRPr lang="el-GR" sz="22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200" dirty="0"/>
              <a:t>                                                            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br>
              <a:rPr lang="el-GR" sz="2200" dirty="0"/>
            </a:br>
            <a:endParaRPr lang="el-GR" sz="22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200" dirty="0"/>
              <a:t>                                                                 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6303328" cy="6065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/>
          <a:stretch/>
        </p:blipFill>
        <p:spPr>
          <a:xfrm>
            <a:off x="6672731" y="762000"/>
            <a:ext cx="5519269" cy="60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157</Words>
  <Application>Microsoft Office PowerPoint</Application>
  <PresentationFormat>Ευρεία οθόνη</PresentationFormat>
  <Paragraphs>36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                Αφού                                                        μένω στο σπίτι   </vt:lpstr>
      <vt:lpstr>Παρουσίαση του PowerPoint</vt:lpstr>
      <vt:lpstr>                Ποτίζω                                                 Ξεχορτίζω </vt:lpstr>
      <vt:lpstr>Ακούω μουσική                             Τραγουδώ</vt:lpstr>
      <vt:lpstr>Ποδηλατώ                                                         Πηγαίνω περίπατο</vt:lpstr>
      <vt:lpstr>Παίζω με την μπάλα</vt:lpstr>
      <vt:lpstr>                              Κάνω γυμναστική</vt:lpstr>
      <vt:lpstr>                                                            Φτιάχνω γλυκό</vt:lpstr>
      <vt:lpstr>Ασχολούμαι με  χειροτεχνίες                 Φτιάχνω παζλ </vt:lpstr>
      <vt:lpstr>         Παίζω επιτραπέζια παιχνίδια         </vt:lpstr>
      <vt:lpstr>      ζωγραφίζω                                                                                                             </vt:lpstr>
      <vt:lpstr>   Παίρνω ένα  υγιεινό κολατσιό                                                                                Χυμό                             φρουτοσαλάτα   </vt:lpstr>
      <vt:lpstr> Σπιτικό γλυκό ή αλμυρό                                                    γιαούρτι                                                                                       γάλα                                                                                </vt:lpstr>
      <vt:lpstr>Το βράδυ……………</vt:lpstr>
      <vt:lpstr>                                                         Κάνω μπάνιο</vt:lpstr>
      <vt:lpstr> Φορώ τις πιτζάμες μου              Βουρτσίζω τα δόντια μου</vt:lpstr>
      <vt:lpstr>Και πάω για ύπνο…………………                    </vt:lpstr>
      <vt:lpstr>Καληνύχτα!!!!!!!!!!!!!!!!!!……………………… και            όνειρα γλυκά!!!!!!!!!!!!!!!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Christos Maifoshis</cp:lastModifiedBy>
  <cp:revision>12</cp:revision>
  <dcterms:created xsi:type="dcterms:W3CDTF">2020-04-01T10:44:09Z</dcterms:created>
  <dcterms:modified xsi:type="dcterms:W3CDTF">2020-04-06T06:17:29Z</dcterms:modified>
</cp:coreProperties>
</file>