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7F61-3761-4A8D-BDF2-24FB830672A0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B402-823D-4B89-B74C-0864C5F5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6914"/>
            <a:ext cx="9144000" cy="2429692"/>
          </a:xfrm>
        </p:spPr>
        <p:txBody>
          <a:bodyPr>
            <a:normAutofit fontScale="90000"/>
          </a:bodyPr>
          <a:lstStyle/>
          <a:p>
            <a:pPr algn="l"/>
            <a:r>
              <a:rPr lang="el-GR" sz="6700" b="1" dirty="0" smtClean="0">
                <a:latin typeface="+mn-lt"/>
              </a:rPr>
              <a:t>Τι κάνω μετά το πρόγευμα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 smtClean="0"/>
              <a:t> Αφού</a:t>
            </a:r>
            <a:r>
              <a:rPr lang="el-GR" sz="2700" b="1" dirty="0"/>
              <a:t/>
            </a:r>
            <a:br>
              <a:rPr lang="el-GR" sz="2700" b="1" dirty="0"/>
            </a:br>
            <a:r>
              <a:rPr lang="el-GR" sz="2700" dirty="0"/>
              <a:t> </a:t>
            </a:r>
            <a:r>
              <a:rPr lang="el-GR" sz="2700" dirty="0" smtClean="0"/>
              <a:t>         δεν </a:t>
            </a:r>
            <a:r>
              <a:rPr lang="el-GR" sz="2700" dirty="0"/>
              <a:t>πηγαίνω σχολείο  </a:t>
            </a:r>
            <a:br>
              <a:rPr lang="el-GR" sz="2700" dirty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b="1" dirty="0" smtClean="0"/>
              <a:t>αλλά</a:t>
            </a:r>
            <a:r>
              <a:rPr lang="en-US" sz="2700" b="1" dirty="0" smtClean="0"/>
              <a:t>           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dirty="0"/>
              <a:t>                                          </a:t>
            </a:r>
            <a:br>
              <a:rPr lang="en-US" sz="2700" dirty="0"/>
            </a:br>
            <a:r>
              <a:rPr lang="el-GR" sz="2700" dirty="0" smtClean="0"/>
              <a:t>μένω </a:t>
            </a:r>
            <a:r>
              <a:rPr lang="el-GR" sz="2700" dirty="0"/>
              <a:t>στο σπίτι 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53989"/>
            <a:ext cx="9628910" cy="257338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 smtClean="0"/>
              <a:t>Βοηθώ </a:t>
            </a:r>
            <a:r>
              <a:rPr lang="el-GR" sz="3600" b="1" dirty="0"/>
              <a:t>στις δουλειές </a:t>
            </a:r>
            <a:r>
              <a:rPr lang="el-GR" sz="3600" b="1" dirty="0" smtClean="0"/>
              <a:t>του σπιτιού</a:t>
            </a:r>
            <a:endParaRPr lang="el-GR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 smtClean="0"/>
              <a:t>Απασχολούμαι δημιουργικά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 smtClean="0"/>
              <a:t>Αυτοεξυπηρετούμαι</a:t>
            </a:r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/>
              <a:t>Χαλαρώνω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98" y="804089"/>
            <a:ext cx="1132112" cy="1509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27" y="1045720"/>
            <a:ext cx="1824390" cy="102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815369"/>
            <a:ext cx="1219808" cy="1486920"/>
          </a:xfrm>
          <a:prstGeom prst="rect">
            <a:avLst/>
          </a:prstGeom>
        </p:spPr>
      </p:pic>
      <p:pic>
        <p:nvPicPr>
          <p:cNvPr id="7" name="Picture 6" descr="C:\Users\SONY\Desktop\Ηλέκτρα 2017\Εικόνες Pecs Ηλέκτρα\σπίτι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0"/>
          <a:stretch/>
        </p:blipFill>
        <p:spPr bwMode="auto">
          <a:xfrm>
            <a:off x="3553096" y="2515322"/>
            <a:ext cx="1736115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5" y="804089"/>
            <a:ext cx="1898467" cy="14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6608"/>
            <a:ext cx="10515600" cy="1631852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Κάνω τα μαθήματα μου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-13856"/>
            <a:ext cx="5153891" cy="68718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0" t="267" b="26666"/>
          <a:stretch/>
        </p:blipFill>
        <p:spPr>
          <a:xfrm>
            <a:off x="471053" y="1299821"/>
            <a:ext cx="5943601" cy="55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Ασχολούμαι με δημιουργικές εργασίες και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ψυχαγωγικά 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προγράμματα στον ηλεκτρονικό υπολογιστή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στο </a:t>
            </a:r>
            <a:r>
              <a:rPr lang="el-GR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τάμπλετ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μου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1707490"/>
            <a:ext cx="5326966" cy="51505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533880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7937"/>
            <a:ext cx="11647219" cy="11142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  </a:t>
            </a:r>
            <a:r>
              <a:rPr lang="el-GR" sz="2800" b="1" dirty="0" smtClean="0"/>
              <a:t>         </a:t>
            </a:r>
            <a:r>
              <a:rPr lang="en-US" sz="2800" b="1" dirty="0" smtClean="0"/>
              <a:t>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Ακούω παραμύθι    ή διαβάζω παραμύθι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" descr="παραμύθια | 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παραμύθια | Publ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παραμύθια | Publi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Παραμύθια-&gt;25 κλασικά παραμύθια - www.susaeta.g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0"/>
          <a:stretch/>
        </p:blipFill>
        <p:spPr>
          <a:xfrm>
            <a:off x="5902323" y="843303"/>
            <a:ext cx="6289678" cy="60146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303"/>
            <a:ext cx="4389120" cy="6014697"/>
          </a:xfrm>
        </p:spPr>
      </p:pic>
    </p:spTree>
    <p:extLst>
      <p:ext uri="{BB962C8B-B14F-4D97-AF65-F5344CB8AC3E}">
        <p14:creationId xmlns:p14="http://schemas.microsoft.com/office/powerpoint/2010/main" val="7932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327" y="1"/>
            <a:ext cx="11894127" cy="1399308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Το μεσημέρι </a:t>
            </a:r>
            <a:r>
              <a:rPr lang="el-GR" b="1" dirty="0" smtClean="0"/>
              <a:t>………………………………..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 smtClean="0"/>
              <a:t>                   </a:t>
            </a:r>
            <a:r>
              <a:rPr lang="el-GR" sz="4800" b="1" dirty="0" smtClean="0"/>
              <a:t>Μαγειρεύω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537"/>
            <a:ext cx="3948545" cy="59353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/>
          <a:stretch/>
        </p:blipFill>
        <p:spPr>
          <a:xfrm>
            <a:off x="8825345" y="24405"/>
            <a:ext cx="3366655" cy="6833595"/>
          </a:xfrm>
          <a:prstGeom prst="rect">
            <a:avLst/>
          </a:prstGeom>
        </p:spPr>
      </p:pic>
      <p:pic>
        <p:nvPicPr>
          <p:cNvPr id="3086" name="Picture 14" descr="Μακαρόνια Φωτογραφίες Αρχείου, Royalty Free Μακαρόνια Εικόνες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/>
          <a:stretch/>
        </p:blipFill>
        <p:spPr bwMode="auto">
          <a:xfrm>
            <a:off x="5341539" y="3188277"/>
            <a:ext cx="2619375" cy="16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Κεφτέδες με Ούζ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61" y="5128977"/>
            <a:ext cx="2621684" cy="17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Ρύζι με Λαχανικά! (Η τέλεια γαρνιτούρα!) | F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50" y="1465874"/>
            <a:ext cx="2106411" cy="15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773891" cy="1011381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     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Στρώνω το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τραπέζι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Τρώω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μεσημεριανό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473"/>
            <a:ext cx="4558145" cy="607752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t="10040" r="13165" b="18445"/>
          <a:stretch/>
        </p:blipFill>
        <p:spPr>
          <a:xfrm>
            <a:off x="4647902" y="1731817"/>
            <a:ext cx="2634879" cy="4174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/>
        </p:blipFill>
        <p:spPr>
          <a:xfrm>
            <a:off x="7372539" y="780473"/>
            <a:ext cx="4819461" cy="60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79"/>
            <a:ext cx="12192000" cy="1138844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 </a:t>
            </a:r>
            <a:r>
              <a:rPr lang="el-GR" b="1" dirty="0" smtClean="0">
                <a:latin typeface="+mn-lt"/>
              </a:rPr>
              <a:t>Συμμαζεύω το τραπέζι                        Καθαρίζω </a:t>
            </a:r>
            <a:r>
              <a:rPr lang="el-GR" b="1" dirty="0">
                <a:latin typeface="+mn-lt"/>
              </a:rPr>
              <a:t>το τραπέζι 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13473"/>
          <a:stretch/>
        </p:blipFill>
        <p:spPr>
          <a:xfrm>
            <a:off x="7897091" y="960459"/>
            <a:ext cx="4294909" cy="5897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4"/>
          <a:stretch/>
        </p:blipFill>
        <p:spPr>
          <a:xfrm>
            <a:off x="0" y="977857"/>
            <a:ext cx="5143500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0"/>
            <a:ext cx="12787745" cy="1233055"/>
          </a:xfrm>
        </p:spPr>
        <p:txBody>
          <a:bodyPr>
            <a:noAutofit/>
          </a:bodyPr>
          <a:lstStyle/>
          <a:p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Πλένω τα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πιάτα</a:t>
            </a:r>
            <a:r>
              <a:rPr lang="el-GR" sz="2800" b="1" dirty="0" smtClean="0"/>
              <a:t>                                                       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Βάζω τα πιάτα </a:t>
            </a:r>
            <a:b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στο πλυντήριο πιάτων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 r="28404"/>
          <a:stretch/>
        </p:blipFill>
        <p:spPr>
          <a:xfrm>
            <a:off x="7772401" y="1136073"/>
            <a:ext cx="4419600" cy="572192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-1" y="613954"/>
            <a:ext cx="4450507" cy="6244047"/>
          </a:xfrm>
        </p:spPr>
      </p:pic>
    </p:spTree>
    <p:extLst>
      <p:ext uri="{BB962C8B-B14F-4D97-AF65-F5344CB8AC3E}">
        <p14:creationId xmlns:p14="http://schemas.microsoft.com/office/powerpoint/2010/main" val="12359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98036" cy="1011382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 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Σκουπίζω τα πιάτα                                      Βγάζω τα πιάτα </a:t>
            </a:r>
            <a:b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από το πλυντήριο πιάτων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20446"/>
          <a:stretch/>
        </p:blipFill>
        <p:spPr>
          <a:xfrm>
            <a:off x="6913417" y="920275"/>
            <a:ext cx="5278583" cy="5937725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689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836"/>
            <a:ext cx="11353800" cy="1025236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Συγυρίζω τα πιάτα στο ντουλάπι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/>
        </p:blipFill>
        <p:spPr>
          <a:xfrm>
            <a:off x="0" y="717768"/>
            <a:ext cx="4087091" cy="6140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/>
          <a:stretch/>
        </p:blipFill>
        <p:spPr>
          <a:xfrm>
            <a:off x="7723163" y="1"/>
            <a:ext cx="4468837" cy="6132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6222" y="6061472"/>
            <a:ext cx="5495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Βγάζω 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τα σκουπίδια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28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0098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latin typeface="+mn-lt"/>
              </a:rPr>
              <a:t>Και η μέρα συνεχίζεται …………………………………..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6600" dirty="0" smtClean="0"/>
              <a:t>                                                   </a:t>
            </a:r>
            <a:r>
              <a:rPr lang="el-GR" sz="6600" b="1" dirty="0" smtClean="0"/>
              <a:t>Μετά</a:t>
            </a:r>
            <a:r>
              <a:rPr lang="en-US" sz="6600" b="1" dirty="0" smtClean="0"/>
              <a:t>  </a:t>
            </a:r>
            <a:r>
              <a:rPr lang="el-GR" sz="6600" b="1" dirty="0" smtClean="0"/>
              <a:t>το    </a:t>
            </a:r>
          </a:p>
          <a:p>
            <a:pPr marL="0" indent="0">
              <a:buNone/>
            </a:pPr>
            <a:endParaRPr lang="el-GR" sz="6600" b="1" dirty="0"/>
          </a:p>
          <a:p>
            <a:pPr marL="0" indent="0">
              <a:buNone/>
            </a:pPr>
            <a:r>
              <a:rPr lang="el-GR" sz="6600" b="1" dirty="0" smtClean="0"/>
              <a:t>πρόγευμα………………………..</a:t>
            </a:r>
            <a:endParaRPr lang="el-GR" sz="6600" dirty="0" smtClean="0"/>
          </a:p>
          <a:p>
            <a:pPr marL="0" indent="0">
              <a:buNone/>
            </a:pPr>
            <a:r>
              <a:rPr lang="el-GR" sz="6600" dirty="0" smtClean="0"/>
              <a:t>                                                                                         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345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2000"/>
          </a:xfrm>
        </p:spPr>
        <p:txBody>
          <a:bodyPr>
            <a:norm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23194"/>
          <a:stretch/>
        </p:blipFill>
        <p:spPr>
          <a:xfrm>
            <a:off x="-1" y="27763"/>
            <a:ext cx="4239492" cy="68302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5" y="9474"/>
            <a:ext cx="4225636" cy="6848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3564" y="3216623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0" b="1" dirty="0">
                <a:latin typeface="Calibri" panose="020F0502020204030204" pitchFamily="34" charset="0"/>
                <a:cs typeface="Calibri" panose="020F0502020204030204" pitchFamily="34" charset="0"/>
              </a:rPr>
              <a:t>Σκουπίζω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49381"/>
            <a:ext cx="11170920" cy="1219201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                                          </a:t>
            </a:r>
            <a:r>
              <a:rPr lang="el-GR" sz="2800" b="1" dirty="0" smtClean="0"/>
              <a:t>      </a:t>
            </a:r>
            <a:r>
              <a:rPr lang="el-GR" sz="5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Σφουγγαρίζω</a:t>
            </a:r>
            <a:r>
              <a:rPr lang="en-US" sz="5300" b="1" dirty="0"/>
              <a:t/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690688"/>
            <a:ext cx="12242074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                                                         </a:t>
            </a:r>
          </a:p>
          <a:p>
            <a:pPr marL="0" indent="0">
              <a:buNone/>
            </a:pPr>
            <a:r>
              <a:rPr lang="el-GR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</a:t>
            </a:r>
            <a:r>
              <a:rPr lang="el-G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Ξεσκονίζω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2414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25055"/>
            <a:ext cx="11998037" cy="6188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latin typeface="+mn-lt"/>
              </a:rPr>
              <a:t>Βάζω τα ρούχα στο πλυντήριο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                      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                       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pic>
        <p:nvPicPr>
          <p:cNvPr id="6" name="Picture 5" descr="C:\Users\SONY\Desktop\Ηλέκτρα 2017\Εικόνες\images pecs\Ρήματα &amp; Ενέργειες\να αδειάσω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23" t="99423" r="26923" b="-83077"/>
          <a:stretch/>
        </p:blipFill>
        <p:spPr bwMode="auto">
          <a:xfrm>
            <a:off x="9387839" y="5162843"/>
            <a:ext cx="1828800" cy="15298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 flipH="1">
            <a:off x="12646185" y="3814354"/>
            <a:ext cx="45719" cy="3043646"/>
          </a:xfrm>
        </p:spPr>
        <p:txBody>
          <a:bodyPr/>
          <a:lstStyle/>
          <a:p>
            <a:endParaRPr lang="el-GR" dirty="0" smtClean="0"/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r>
              <a:rPr lang="el-GR" dirty="0" smtClean="0"/>
              <a:t>                               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7943" y="1762415"/>
            <a:ext cx="5823528" cy="4367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1" y="0"/>
            <a:ext cx="4762500" cy="635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6300" y="6270109"/>
            <a:ext cx="11264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cs typeface="Calibri Light" panose="020F0302020204030204" pitchFamily="34" charset="0"/>
              </a:rPr>
              <a:t>Βγάζω τα ρούχα από το πλυντήριο</a:t>
            </a:r>
            <a:endParaRPr lang="en-US" sz="40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470262"/>
            <a:ext cx="11353801" cy="1756137"/>
          </a:xfrm>
        </p:spPr>
        <p:txBody>
          <a:bodyPr/>
          <a:lstStyle/>
          <a:p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Απλώνω 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ρούχα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8"/>
            <a:ext cx="4644736" cy="61929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/>
          <a:stretch/>
        </p:blipFill>
        <p:spPr>
          <a:xfrm>
            <a:off x="6750771" y="0"/>
            <a:ext cx="5441229" cy="5870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58076" y="5870937"/>
            <a:ext cx="4733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Καθαρίζω τα τζάμια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637308"/>
            <a:ext cx="12191999" cy="2854035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Διπλώνω </a:t>
            </a:r>
            <a:b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τα ρούχα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/>
              <a:t> </a:t>
            </a:r>
            <a:r>
              <a:rPr lang="el-GR" sz="2800" b="1" dirty="0" smtClean="0"/>
              <a:t>                                                                                                      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/>
          <a:stretch/>
        </p:blipFill>
        <p:spPr>
          <a:xfrm>
            <a:off x="-1" y="0"/>
            <a:ext cx="385156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17845"/>
          <a:stretch/>
        </p:blipFill>
        <p:spPr>
          <a:xfrm>
            <a:off x="7148945" y="0"/>
            <a:ext cx="5043055" cy="556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8945" y="5567660"/>
            <a:ext cx="4242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/>
              <a:t>Συγυρίζω τα ρούχα </a:t>
            </a:r>
            <a:r>
              <a:rPr lang="el-GR" sz="4000" b="1" dirty="0" smtClean="0"/>
              <a:t>    στο ντουλάπι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l-GR" sz="4000" b="1" dirty="0"/>
              <a:t>                                                                           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36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1"/>
            <a:ext cx="12164291" cy="1052944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latin typeface="+mn-lt"/>
              </a:rPr>
              <a:t>Συγυρίζω τα παιχνίδια μου</a:t>
            </a:r>
            <a:r>
              <a:rPr lang="el-GR" sz="4000" b="1" dirty="0" smtClean="0"/>
              <a:t>                 </a:t>
            </a:r>
            <a:r>
              <a:rPr lang="el-GR" sz="4000" b="1" dirty="0" smtClean="0">
                <a:latin typeface="+mn-lt"/>
              </a:rPr>
              <a:t>Συγυρίζω τα ψώνια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 b="19741"/>
          <a:stretch/>
        </p:blipFill>
        <p:spPr>
          <a:xfrm>
            <a:off x="-1" y="872837"/>
            <a:ext cx="5583383" cy="59851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7" y="872837"/>
            <a:ext cx="4488873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078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/>
              <a:t>     </a:t>
            </a:r>
            <a:r>
              <a:rPr lang="el-GR" sz="4000" b="1" dirty="0" smtClean="0">
                <a:latin typeface="+mn-lt"/>
              </a:rPr>
              <a:t>Επικοινωνώ με τις δασκάλες και τους δασκάλους μου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>
                <a:latin typeface="+mn-lt"/>
              </a:rPr>
              <a:t> </a:t>
            </a:r>
            <a:r>
              <a:rPr lang="el-GR" sz="4000" b="1" dirty="0" smtClean="0">
                <a:latin typeface="+mn-lt"/>
              </a:rPr>
              <a:t>    στο τηλέφωνο, στον ηλεκτρονικό υπολογιστή </a:t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 ή στο </a:t>
            </a:r>
            <a:r>
              <a:rPr lang="el-GR" sz="4000" b="1" dirty="0" err="1" smtClean="0">
                <a:latin typeface="+mn-lt"/>
              </a:rPr>
              <a:t>τάμπλετ</a:t>
            </a:r>
            <a:endParaRPr lang="en-US" sz="4000" b="1" dirty="0">
              <a:latin typeface="+mn-lt"/>
            </a:endParaRPr>
          </a:p>
        </p:txBody>
      </p:sp>
      <p:pic>
        <p:nvPicPr>
          <p:cNvPr id="1026" name="Picture 2" descr="Συχνά προβλήματα κινητών και Tablet και πως θα τα λύσετε ~ Tec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11" y="1597605"/>
            <a:ext cx="1816365" cy="12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/>
          <a:stretch/>
        </p:blipFill>
        <p:spPr>
          <a:xfrm>
            <a:off x="0" y="1410789"/>
            <a:ext cx="4566635" cy="5447210"/>
          </a:xfrm>
          <a:prstGeom prst="rect">
            <a:avLst/>
          </a:prstGeom>
        </p:spPr>
      </p:pic>
      <p:pic>
        <p:nvPicPr>
          <p:cNvPr id="3" name="Picture 2" descr="Πύργος:Θεατρική παράσταση ευαισθητοποίησης - ert.g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8" y="5232750"/>
            <a:ext cx="2220498" cy="15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sy Service - Επισκευή Tablet Samsung - Service Tablet Samsung Δωρεά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76" y="3222852"/>
            <a:ext cx="2774690" cy="18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2"/>
          <a:stretch/>
        </p:blipFill>
        <p:spPr>
          <a:xfrm>
            <a:off x="7798525" y="1410789"/>
            <a:ext cx="4393473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211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Τι κάνω μετά το πρόγευμα  Αφού           δεν πηγαίνω σχολείο     αλλά                                                        μένω στο σπίτι   </vt:lpstr>
      <vt:lpstr>PowerPoint Presentation</vt:lpstr>
      <vt:lpstr>PowerPoint Presentation</vt:lpstr>
      <vt:lpstr>                                                Σφουγγαρίζω </vt:lpstr>
      <vt:lpstr>       Βάζω τα ρούχα στο πλυντήριο                                                                                            </vt:lpstr>
      <vt:lpstr>Απλώνω τα ρούχα</vt:lpstr>
      <vt:lpstr>                                                 Διπλώνω                                     τα ρούχα                                                                                                                                                                        </vt:lpstr>
      <vt:lpstr>Συγυρίζω τα παιχνίδια μου                 Συγυρίζω τα ψώνια</vt:lpstr>
      <vt:lpstr>     Επικοινωνώ με τις δασκάλες και τους δασκάλους μου       στο τηλέφωνο, στον ηλεκτρονικό υπολογιστή   ή στο τάμπλετ</vt:lpstr>
      <vt:lpstr>Κάνω τα μαθήματα μου</vt:lpstr>
      <vt:lpstr>Ασχολούμαι με δημιουργικές εργασίες και  ψυχαγωγικά προγράμματα στον ηλεκτρονικό υπολογιστή ή στο τάμπλετ μου </vt:lpstr>
      <vt:lpstr>                  Ακούω παραμύθι    ή διαβάζω παραμύθι</vt:lpstr>
      <vt:lpstr>Το μεσημέρι ………………………………..                    Μαγειρεύω</vt:lpstr>
      <vt:lpstr>      Στρώνω το τραπέζι                     Τρώω μεσημεριανό</vt:lpstr>
      <vt:lpstr> Συμμαζεύω το τραπέζι                        Καθαρίζω το τραπέζι </vt:lpstr>
      <vt:lpstr>Πλένω τα πιάτα                                                        Βάζω τα πιάτα                                                                στο πλυντήριο πιάτων</vt:lpstr>
      <vt:lpstr>  Σκουπίζω τα πιάτα                                      Βγάζω τα πιάτα                                                                     από το πλυντήριο πιάτων</vt:lpstr>
      <vt:lpstr>Συγυρίζω τα πιάτα στο ντουλάπι</vt:lpstr>
      <vt:lpstr>Και η μέρα συνεχίζεται …………………………………..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13</cp:revision>
  <dcterms:created xsi:type="dcterms:W3CDTF">2020-03-31T19:59:39Z</dcterms:created>
  <dcterms:modified xsi:type="dcterms:W3CDTF">2020-04-24T18:38:42Z</dcterms:modified>
</cp:coreProperties>
</file>