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56" r:id="rId3"/>
    <p:sldId id="257" r:id="rId4"/>
    <p:sldId id="281" r:id="rId5"/>
    <p:sldId id="258" r:id="rId6"/>
    <p:sldId id="259" r:id="rId7"/>
    <p:sldId id="260" r:id="rId8"/>
    <p:sldId id="272" r:id="rId9"/>
    <p:sldId id="261" r:id="rId10"/>
    <p:sldId id="262" r:id="rId11"/>
    <p:sldId id="271" r:id="rId12"/>
    <p:sldId id="283" r:id="rId13"/>
    <p:sldId id="270" r:id="rId14"/>
    <p:sldId id="278" r:id="rId15"/>
    <p:sldId id="264" r:id="rId16"/>
    <p:sldId id="265" r:id="rId17"/>
    <p:sldId id="273" r:id="rId18"/>
    <p:sldId id="274" r:id="rId19"/>
    <p:sldId id="280" r:id="rId20"/>
    <p:sldId id="266" r:id="rId21"/>
    <p:sldId id="275" r:id="rId22"/>
    <p:sldId id="277" r:id="rId23"/>
    <p:sldId id="31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26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15" r:id="rId41"/>
    <p:sldId id="317" r:id="rId42"/>
    <p:sldId id="318" r:id="rId43"/>
    <p:sldId id="319" r:id="rId44"/>
    <p:sldId id="320" r:id="rId45"/>
    <p:sldId id="321" r:id="rId46"/>
    <p:sldId id="322" r:id="rId47"/>
    <p:sldId id="263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1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1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0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0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6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7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1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A1AC-63C3-4484-98E7-4013406DEE39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14A2F-B8AA-4455-9F69-CCEAAEED8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55961"/>
          </a:xfrm>
        </p:spPr>
        <p:txBody>
          <a:bodyPr>
            <a:noAutofit/>
          </a:bodyPr>
          <a:lstStyle/>
          <a:p>
            <a:r>
              <a:rPr lang="el-GR" sz="9600" b="1" dirty="0">
                <a:solidFill>
                  <a:srgbClr val="FF0000"/>
                </a:solidFill>
                <a:latin typeface="+mn-lt"/>
              </a:rPr>
              <a:t>Τι κάνω κάθε μέρα</a:t>
            </a:r>
            <a:endParaRPr lang="en-US" sz="9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46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Χτενίζω τα μαλλιά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325" y="-464234"/>
            <a:ext cx="5491675" cy="73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7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Ξυρίζομαι</a:t>
            </a:r>
            <a:endParaRPr lang="en-US" dirty="0"/>
          </a:p>
        </p:txBody>
      </p:sp>
      <p:pic>
        <p:nvPicPr>
          <p:cNvPr id="5" name="Θέση περιεχομένου 4" descr="Εικόνα που περιέχει άτομο, εσωτερικό, άνδρας, καθρέφ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08E6D56-7B5E-474C-A44A-3CE9D1BF5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3372"/>
            <a:ext cx="5992838" cy="4494628"/>
          </a:xfrm>
        </p:spPr>
      </p:pic>
      <p:pic>
        <p:nvPicPr>
          <p:cNvPr id="7" name="Εικόνα 6" descr="Εικόνα που περιέχει άτομο, εσωτερικό, άνδρας, ιδιοκτη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43BD45F-A856-477C-BE5E-6EE0B3F928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727" y="1895963"/>
            <a:ext cx="5931421" cy="44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3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Πηγαίνω στο δωμάτιο μου</a:t>
            </a:r>
            <a:br>
              <a:rPr lang="el-GR" dirty="0"/>
            </a:br>
            <a:r>
              <a:rPr lang="el-GR" dirty="0"/>
              <a:t>Στρώνω το κρεββάτι μου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24138" y="2427287"/>
            <a:ext cx="5106127" cy="3829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523" y="1554480"/>
            <a:ext cx="3579637" cy="5303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77121" y="2723932"/>
            <a:ext cx="5037848" cy="33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9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9880"/>
            <a:ext cx="10515600" cy="835702"/>
          </a:xfrm>
        </p:spPr>
        <p:txBody>
          <a:bodyPr>
            <a:normAutofit fontScale="90000"/>
          </a:bodyPr>
          <a:lstStyle/>
          <a:p>
            <a:r>
              <a:rPr lang="el-GR" dirty="0"/>
              <a:t>        </a:t>
            </a:r>
            <a:br>
              <a:rPr lang="el-GR" dirty="0"/>
            </a:br>
            <a:r>
              <a:rPr lang="el-GR" dirty="0"/>
              <a:t>Βγάζω τις πιτζάμες μου</a:t>
            </a:r>
            <a:br>
              <a:rPr lang="el-GR" dirty="0"/>
            </a:br>
            <a:endParaRPr lang="en-US" dirty="0"/>
          </a:p>
        </p:txBody>
      </p:sp>
      <p:pic>
        <p:nvPicPr>
          <p:cNvPr id="5" name="Εικόνα 4" descr="Εικόνα που περιέχει εσωτερικό, καθιστός, άνδρας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19DF524-556A-4D1F-9338-396CEAFEFC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58410" y="1124411"/>
            <a:ext cx="6858000" cy="46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dirty="0"/>
              <a:t>Φορώ τα ρούχα μου</a:t>
            </a:r>
            <a:endParaRPr lang="en-US" dirty="0"/>
          </a:p>
        </p:txBody>
      </p:sp>
      <p:pic>
        <p:nvPicPr>
          <p:cNvPr id="4" name="Εικόνα 6" descr="Εικόνα που περιέχει άτομο, εσωτερικό, άνδρας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8EB93955-EA03-498B-B983-538A6D43E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45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1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Πηγαίνω στην κουζίνα και ετοιμάζω πρόγευμα</a:t>
            </a:r>
            <a:br>
              <a:rPr lang="el-GR" dirty="0"/>
            </a:br>
            <a:endParaRPr lang="en-US" dirty="0"/>
          </a:p>
        </p:txBody>
      </p:sp>
      <p:pic>
        <p:nvPicPr>
          <p:cNvPr id="4" name="Content Placeholder 3" descr="C:\Users\SONY\Desktop\Ηλέκτρα 2017\Εικόνες Pecs Ηλέκτρα\πρωινό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3" y="1567543"/>
            <a:ext cx="4193177" cy="4402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08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95" y="365125"/>
            <a:ext cx="10959905" cy="1325563"/>
          </a:xfrm>
        </p:spPr>
        <p:txBody>
          <a:bodyPr>
            <a:normAutofit/>
          </a:bodyPr>
          <a:lstStyle/>
          <a:p>
            <a:r>
              <a:rPr lang="el-GR" dirty="0"/>
              <a:t>Φτιάχνω τα δημητριακά μου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982" y="-8913"/>
            <a:ext cx="5130018" cy="68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084148" cy="1325563"/>
          </a:xfrm>
        </p:spPr>
        <p:txBody>
          <a:bodyPr/>
          <a:lstStyle/>
          <a:p>
            <a:pPr algn="r"/>
            <a:r>
              <a:rPr lang="el-GR" dirty="0"/>
              <a:t>Φτιάχνω τις φρυγανιές μου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60476" y="860476"/>
            <a:ext cx="6883793" cy="5162844"/>
          </a:xfrm>
        </p:spPr>
      </p:pic>
    </p:spTree>
    <p:extLst>
      <p:ext uri="{BB962C8B-B14F-4D97-AF65-F5344CB8AC3E}">
        <p14:creationId xmlns:p14="http://schemas.microsoft.com/office/powerpoint/2010/main" val="649429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365125"/>
            <a:ext cx="11142785" cy="1325563"/>
          </a:xfrm>
        </p:spPr>
        <p:txBody>
          <a:bodyPr/>
          <a:lstStyle/>
          <a:p>
            <a:r>
              <a:rPr lang="el-GR" dirty="0"/>
              <a:t>Βάζω το γάλα μου στο ποτήρι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01" y="1"/>
            <a:ext cx="5143000" cy="6858000"/>
          </a:xfrm>
        </p:spPr>
      </p:pic>
    </p:spTree>
    <p:extLst>
      <p:ext uri="{BB962C8B-B14F-4D97-AF65-F5344CB8AC3E}">
        <p14:creationId xmlns:p14="http://schemas.microsoft.com/office/powerpoint/2010/main" val="358182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l-GR" dirty="0"/>
              <a:t>Πίνω το γάλα μου  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1968" cy="6858000"/>
          </a:xfrm>
        </p:spPr>
      </p:pic>
    </p:spTree>
    <p:extLst>
      <p:ext uri="{BB962C8B-B14F-4D97-AF65-F5344CB8AC3E}">
        <p14:creationId xmlns:p14="http://schemas.microsoft.com/office/powerpoint/2010/main" val="148374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9451"/>
            <a:ext cx="9144000" cy="1071155"/>
          </a:xfrm>
        </p:spPr>
        <p:txBody>
          <a:bodyPr/>
          <a:lstStyle/>
          <a:p>
            <a:r>
              <a:rPr lang="el-GR" b="1" dirty="0"/>
              <a:t>Τι κάνω κάθε πρωί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94559"/>
            <a:ext cx="9144000" cy="4079632"/>
          </a:xfrm>
        </p:spPr>
        <p:txBody>
          <a:bodyPr>
            <a:noAutofit/>
          </a:bodyPr>
          <a:lstStyle/>
          <a:p>
            <a:pPr algn="l"/>
            <a:r>
              <a:rPr lang="el-GR" sz="2000" b="1" dirty="0"/>
              <a:t>Αφού</a:t>
            </a:r>
          </a:p>
          <a:p>
            <a:pPr algn="l"/>
            <a:r>
              <a:rPr lang="el-GR" sz="2000" dirty="0"/>
              <a:t>                                            δεν πηγαίνω σχολείο  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pPr algn="l"/>
            <a:r>
              <a:rPr lang="el-GR" sz="2000" dirty="0"/>
              <a:t>                      </a:t>
            </a:r>
            <a:r>
              <a:rPr lang="el-GR" sz="2000" b="1" dirty="0"/>
              <a:t>αλλά</a:t>
            </a:r>
            <a:r>
              <a:rPr lang="en-US" sz="2000" b="1" dirty="0"/>
              <a:t>            </a:t>
            </a:r>
          </a:p>
          <a:p>
            <a:pPr algn="l"/>
            <a:r>
              <a:rPr lang="en-US" sz="2000" dirty="0"/>
              <a:t>                                         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                                           </a:t>
            </a:r>
            <a:r>
              <a:rPr lang="el-GR" sz="2000" dirty="0"/>
              <a:t>μένω στο σπίτι 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C:\Users\SONY\Desktop\Ηλέκτρα 2017\Εικόνες Pecs Ηλέκτρα\σπίτι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0"/>
          <a:stretch/>
        </p:blipFill>
        <p:spPr bwMode="auto">
          <a:xfrm>
            <a:off x="6056812" y="5064369"/>
            <a:ext cx="2276956" cy="178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673" y="885951"/>
            <a:ext cx="2555631" cy="1437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593" y="1698862"/>
            <a:ext cx="1827544" cy="2436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324" y="2412954"/>
            <a:ext cx="2094328" cy="25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66092"/>
            <a:ext cx="10515600" cy="4113795"/>
          </a:xfrm>
        </p:spPr>
        <p:txBody>
          <a:bodyPr/>
          <a:lstStyle/>
          <a:p>
            <a:pPr algn="ctr"/>
            <a:r>
              <a:rPr lang="el-GR" dirty="0"/>
              <a:t>  Τρώω το πρόγευμα μου</a:t>
            </a:r>
            <a:br>
              <a:rPr lang="el-GR" dirty="0"/>
            </a:br>
            <a:r>
              <a:rPr lang="el-GR" dirty="0"/>
              <a:t>   Χρησιμοποιώ το κουτάλι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21" y="1330959"/>
            <a:ext cx="4145280" cy="552704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4744"/>
            <a:ext cx="4074942" cy="54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43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Χρησιμοποιώ και το μαχαίρι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7635" y="2703635"/>
            <a:ext cx="4747846" cy="35608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0369" y="2112792"/>
            <a:ext cx="5423095" cy="4067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62149" y="2922956"/>
            <a:ext cx="4497193" cy="33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365125"/>
            <a:ext cx="11241258" cy="1325563"/>
          </a:xfrm>
        </p:spPr>
        <p:txBody>
          <a:bodyPr/>
          <a:lstStyle/>
          <a:p>
            <a:r>
              <a:rPr lang="el-GR" dirty="0"/>
              <a:t>Χρησιμοποιώ και το πιρούνι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1" y="857253"/>
            <a:ext cx="6857999" cy="5143498"/>
          </a:xfrm>
        </p:spPr>
      </p:pic>
    </p:spTree>
    <p:extLst>
      <p:ext uri="{BB962C8B-B14F-4D97-AF65-F5344CB8AC3E}">
        <p14:creationId xmlns:p14="http://schemas.microsoft.com/office/powerpoint/2010/main" val="1736047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36914"/>
            <a:ext cx="9144000" cy="2429692"/>
          </a:xfrm>
        </p:spPr>
        <p:txBody>
          <a:bodyPr>
            <a:normAutofit fontScale="90000"/>
          </a:bodyPr>
          <a:lstStyle/>
          <a:p>
            <a:pPr algn="l"/>
            <a:r>
              <a:rPr lang="el-GR" sz="6700" b="1" dirty="0">
                <a:latin typeface="+mn-lt"/>
              </a:rPr>
              <a:t>Τι κάνω μετά το πρόγευμα</a:t>
            </a:r>
            <a:br>
              <a:rPr lang="el-GR" sz="2700" b="1" dirty="0"/>
            </a:br>
            <a:r>
              <a:rPr lang="el-GR" sz="2700" b="1" dirty="0"/>
              <a:t> Αφού</a:t>
            </a:r>
            <a:br>
              <a:rPr lang="el-GR" sz="2700" b="1" dirty="0"/>
            </a:br>
            <a:r>
              <a:rPr lang="el-GR" sz="2700" dirty="0"/>
              <a:t>          δεν πηγαίνω σχολείο  </a:t>
            </a:r>
            <a:br>
              <a:rPr lang="el-GR" sz="2700" dirty="0"/>
            </a:br>
            <a:br>
              <a:rPr lang="el-GR" sz="2700" dirty="0"/>
            </a:br>
            <a:br>
              <a:rPr lang="el-GR" sz="2700" dirty="0"/>
            </a:br>
            <a:r>
              <a:rPr lang="el-GR" sz="2700" b="1" dirty="0"/>
              <a:t>αλλά</a:t>
            </a:r>
            <a:r>
              <a:rPr lang="en-US" sz="2700" b="1" dirty="0"/>
              <a:t>            </a:t>
            </a:r>
            <a:br>
              <a:rPr lang="en-US" sz="2700" b="1" dirty="0"/>
            </a:br>
            <a:r>
              <a:rPr lang="en-US" sz="2700" dirty="0"/>
              <a:t>                                          </a:t>
            </a:r>
            <a:br>
              <a:rPr lang="en-US" sz="2700" dirty="0"/>
            </a:br>
            <a:r>
              <a:rPr lang="el-GR" sz="2700" dirty="0"/>
              <a:t>μένω στο σπίτι  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153989"/>
            <a:ext cx="9628910" cy="257338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Βοηθώ στις δουλειές του σπιτιού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Απασχολούμαι δημιουργικά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Αυτοεξυπηρετούμαι</a:t>
            </a:r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Χαλαρώνω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l-GR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198" y="804089"/>
            <a:ext cx="1132112" cy="1509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227" y="1045720"/>
            <a:ext cx="1824390" cy="102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577" y="815369"/>
            <a:ext cx="1219808" cy="1486920"/>
          </a:xfrm>
          <a:prstGeom prst="rect">
            <a:avLst/>
          </a:prstGeom>
        </p:spPr>
      </p:pic>
      <p:pic>
        <p:nvPicPr>
          <p:cNvPr id="7" name="Picture 6" descr="C:\Users\SONY\Desktop\Ηλέκτρα 2017\Εικόνες Pecs Ηλέκτρα\σπίτι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3096" y="2515322"/>
            <a:ext cx="1736115" cy="139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555" y="804089"/>
            <a:ext cx="1898467" cy="14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1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7763"/>
            <a:ext cx="4239492" cy="68302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5" y="9474"/>
            <a:ext cx="4225636" cy="6848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3564" y="3216623"/>
            <a:ext cx="335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b="1" dirty="0">
                <a:latin typeface="Calibri" panose="020F0502020204030204" pitchFamily="34" charset="0"/>
                <a:cs typeface="Calibri" panose="020F0502020204030204" pitchFamily="34" charset="0"/>
              </a:rPr>
              <a:t>Σκουπίζω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41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49381"/>
            <a:ext cx="11170920" cy="1219201"/>
          </a:xfrm>
        </p:spPr>
        <p:txBody>
          <a:bodyPr>
            <a:normAutofit fontScale="90000"/>
          </a:bodyPr>
          <a:lstStyle/>
          <a:p>
            <a:r>
              <a:rPr lang="el-GR" sz="2800" b="1" dirty="0"/>
              <a:t>                                                </a:t>
            </a:r>
            <a:r>
              <a:rPr lang="el-GR" sz="5300" b="1" dirty="0">
                <a:latin typeface="Calibri" panose="020F0502020204030204" pitchFamily="34" charset="0"/>
                <a:cs typeface="Calibri" panose="020F0502020204030204" pitchFamily="34" charset="0"/>
              </a:rPr>
              <a:t>Σφουγγαρίζω</a:t>
            </a:r>
            <a:br>
              <a:rPr lang="en-US" sz="5300" b="1" dirty="0"/>
            </a:br>
            <a:endParaRPr lang="en-US" sz="5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1690688"/>
            <a:ext cx="12242074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b="1" dirty="0"/>
              <a:t>                                                         </a:t>
            </a:r>
          </a:p>
          <a:p>
            <a:pPr marL="0" indent="0">
              <a:buNone/>
            </a:pPr>
            <a:r>
              <a:rPr lang="el-GR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          </a:t>
            </a:r>
            <a:r>
              <a:rPr lang="el-GR" sz="4800" b="1" dirty="0">
                <a:latin typeface="Calibri" panose="020F0502020204030204" pitchFamily="34" charset="0"/>
                <a:cs typeface="Calibri" panose="020F0502020204030204" pitchFamily="34" charset="0"/>
              </a:rPr>
              <a:t>Ξεσκονίζω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2414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25055"/>
            <a:ext cx="11998037" cy="618836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b="1" dirty="0">
                <a:latin typeface="+mn-lt"/>
              </a:rPr>
              <a:t>Βάζω τα ρούχα στο πλυντήριο</a:t>
            </a:r>
            <a:br>
              <a:rPr lang="el-GR" dirty="0"/>
            </a:br>
            <a:r>
              <a:rPr lang="el-GR" dirty="0"/>
              <a:t>                                      </a:t>
            </a:r>
            <a:br>
              <a:rPr lang="el-GR" dirty="0"/>
            </a:br>
            <a:br>
              <a:rPr lang="el-GR" dirty="0"/>
            </a:br>
            <a:br>
              <a:rPr lang="el-GR" sz="2200" dirty="0"/>
            </a:br>
            <a:br>
              <a:rPr lang="el-GR" dirty="0"/>
            </a:br>
            <a:r>
              <a:rPr lang="el-GR" dirty="0"/>
              <a:t>                                       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      </a:t>
            </a:r>
            <a:br>
              <a:rPr lang="el-GR" dirty="0"/>
            </a:br>
            <a:endParaRPr lang="en-US" dirty="0"/>
          </a:p>
        </p:txBody>
      </p:sp>
      <p:pic>
        <p:nvPicPr>
          <p:cNvPr id="6" name="Picture 5" descr="C:\Users\SONY\Desktop\Ηλέκτρα 2017\Εικόνες\images pecs\Ρήματα &amp; Ενέργειες\να αδειάσω 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23" t="99423" r="26923" b="-83077"/>
          <a:stretch/>
        </p:blipFill>
        <p:spPr bwMode="auto">
          <a:xfrm>
            <a:off x="9387839" y="5162843"/>
            <a:ext cx="1828800" cy="15298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 flipH="1">
            <a:off x="12646185" y="3814354"/>
            <a:ext cx="45719" cy="3043646"/>
          </a:xfrm>
        </p:spPr>
        <p:txBody>
          <a:bodyPr/>
          <a:lstStyle/>
          <a:p>
            <a:endParaRPr lang="el-GR" dirty="0"/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r>
              <a:rPr lang="el-GR" dirty="0"/>
              <a:t>                               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7943" y="1762415"/>
            <a:ext cx="5823528" cy="4367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1" y="0"/>
            <a:ext cx="4762500" cy="635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6300" y="6270109"/>
            <a:ext cx="11264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cs typeface="Calibri Light" panose="020F0302020204030204" pitchFamily="34" charset="0"/>
              </a:rPr>
              <a:t>Βγάζω τα ρούχα από το πλυντήριο</a:t>
            </a:r>
            <a:endParaRPr lang="en-US" sz="400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7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470262"/>
            <a:ext cx="11353801" cy="1756137"/>
          </a:xfrm>
        </p:spPr>
        <p:txBody>
          <a:bodyPr/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Απλώνω τα ρούχα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5018"/>
            <a:ext cx="4644736" cy="61929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771" y="0"/>
            <a:ext cx="5441229" cy="58709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231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58076" y="5870937"/>
            <a:ext cx="4733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Καθαρίζω τα τζάμια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07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637308"/>
            <a:ext cx="12191999" cy="2854035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Διπλώνω </a:t>
            </a:r>
            <a:b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τα ρούχα</a:t>
            </a:r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</a:t>
            </a:r>
            <a:br>
              <a:rPr lang="el-GR" sz="2800" b="1" dirty="0"/>
            </a:br>
            <a:r>
              <a:rPr lang="el-GR" sz="2800" b="1" dirty="0"/>
              <a:t>                                                                                                       </a:t>
            </a: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385156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8945" y="0"/>
            <a:ext cx="5043055" cy="5567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8945" y="5567660"/>
            <a:ext cx="4242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/>
              <a:t>Συγυρίζω τα ρούχα     στο ντουλάπι</a:t>
            </a:r>
            <a:br>
              <a:rPr lang="el-GR" sz="4000" b="1" dirty="0"/>
            </a:br>
            <a:r>
              <a:rPr lang="el-GR" sz="4000" b="1" dirty="0"/>
              <a:t>                                                                                                      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37281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1"/>
            <a:ext cx="12164291" cy="1052944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+mn-lt"/>
              </a:rPr>
              <a:t>Συγυρίζω τα παιχνίδια μου</a:t>
            </a:r>
            <a:r>
              <a:rPr lang="el-GR" sz="4000" b="1" dirty="0"/>
              <a:t>                 </a:t>
            </a:r>
            <a:r>
              <a:rPr lang="el-GR" sz="4000" b="1" dirty="0">
                <a:latin typeface="+mn-lt"/>
              </a:rPr>
              <a:t>Συγυρίζω τα ψώνια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72837"/>
            <a:ext cx="5583383" cy="59851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27" y="872837"/>
            <a:ext cx="4488873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0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Ξυπνώ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0564" y="783837"/>
            <a:ext cx="6858785" cy="51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078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/>
              <a:t>     </a:t>
            </a:r>
            <a:r>
              <a:rPr lang="el-GR" sz="4000" b="1" dirty="0">
                <a:latin typeface="+mn-lt"/>
              </a:rPr>
              <a:t>Επικοινωνώ με τις δασκάλες και τους δασκάλους μου </a:t>
            </a:r>
            <a:br>
              <a:rPr lang="el-GR" sz="4000" b="1" dirty="0">
                <a:latin typeface="+mn-lt"/>
              </a:rPr>
            </a:br>
            <a:r>
              <a:rPr lang="el-GR" sz="4000" b="1" dirty="0">
                <a:latin typeface="+mn-lt"/>
              </a:rPr>
              <a:t>     στο τηλέφωνο, στον ηλεκτρονικό υπολογιστή </a:t>
            </a:r>
            <a:br>
              <a:rPr lang="el-GR" sz="4000" b="1" dirty="0">
                <a:latin typeface="+mn-lt"/>
              </a:rPr>
            </a:br>
            <a:r>
              <a:rPr lang="el-GR" sz="4000" b="1" dirty="0">
                <a:latin typeface="+mn-lt"/>
              </a:rPr>
              <a:t> ή στο </a:t>
            </a:r>
            <a:r>
              <a:rPr lang="el-GR" sz="4000" b="1" dirty="0" err="1">
                <a:latin typeface="+mn-lt"/>
              </a:rPr>
              <a:t>τάμπλετ</a:t>
            </a:r>
            <a:endParaRPr lang="en-US" sz="4000" b="1" dirty="0">
              <a:latin typeface="+mn-lt"/>
            </a:endParaRPr>
          </a:p>
        </p:txBody>
      </p:sp>
      <p:pic>
        <p:nvPicPr>
          <p:cNvPr id="1026" name="Picture 2" descr="Συχνά προβλήματα κινητών και Tablet και πως θα τα λύσετε ~ Tech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611" y="1597605"/>
            <a:ext cx="1816365" cy="12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0789"/>
            <a:ext cx="4566635" cy="5447210"/>
          </a:xfrm>
          <a:prstGeom prst="rect">
            <a:avLst/>
          </a:prstGeom>
        </p:spPr>
      </p:pic>
      <p:pic>
        <p:nvPicPr>
          <p:cNvPr id="3" name="Picture 2" descr="Πύργος:Θεατρική παράσταση ευαισθητοποίησης - ert.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28" y="5232750"/>
            <a:ext cx="2220498" cy="15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y Service - Επισκευή Tablet Samsung - Service Tablet Samsung Δωρεά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76" y="3222852"/>
            <a:ext cx="2774690" cy="18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525" y="1410789"/>
            <a:ext cx="4393473" cy="54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6608"/>
            <a:ext cx="10515600" cy="1631852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Κάνω τα μαθήματα μου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13856"/>
            <a:ext cx="5153891" cy="687185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53" y="1299821"/>
            <a:ext cx="5943601" cy="55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8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Ασχολούμαι με δημιουργικές εργασίες και </a:t>
            </a:r>
            <a:b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ψυχαγωγικά προγράμματα στον ηλεκτρονικό υπολογιστή ή στο </a:t>
            </a:r>
            <a:r>
              <a:rPr lang="el-G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τάμπλετ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μου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034" y="1707490"/>
            <a:ext cx="5326966" cy="51505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90688"/>
            <a:ext cx="533880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70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937"/>
            <a:ext cx="11647219" cy="1114281"/>
          </a:xfrm>
        </p:spPr>
        <p:txBody>
          <a:bodyPr>
            <a:normAutofit/>
          </a:bodyPr>
          <a:lstStyle/>
          <a:p>
            <a:r>
              <a:rPr lang="en-US" sz="2800" b="1" dirty="0"/>
              <a:t>        </a:t>
            </a:r>
            <a:r>
              <a:rPr lang="el-GR" sz="2800" b="1" dirty="0"/>
              <a:t>         </a:t>
            </a:r>
            <a:r>
              <a:rPr lang="en-US" sz="2800" b="1" dirty="0"/>
              <a:t> 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Ακούω παραμύθι    ή διαβάζω παραμύθι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 descr="παραμύθια | Publ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παραμύθια | Publ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παραμύθια | Publi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Παραμύθια-&gt;25 κλασικά παραμύθια - www.susaeta.g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323" y="843303"/>
            <a:ext cx="6289678" cy="60146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303"/>
            <a:ext cx="4389120" cy="6014697"/>
          </a:xfrm>
        </p:spPr>
      </p:pic>
    </p:spTree>
    <p:extLst>
      <p:ext uri="{BB962C8B-B14F-4D97-AF65-F5344CB8AC3E}">
        <p14:creationId xmlns:p14="http://schemas.microsoft.com/office/powerpoint/2010/main" val="3905013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327" y="1"/>
            <a:ext cx="11894127" cy="1399308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Το μεσημέρι ………………………………..</a:t>
            </a:r>
            <a:br>
              <a:rPr lang="el-GR" sz="2800" b="1" dirty="0"/>
            </a:br>
            <a:r>
              <a:rPr lang="el-GR" sz="2800" b="1" dirty="0"/>
              <a:t>                   </a:t>
            </a:r>
            <a:r>
              <a:rPr lang="el-GR" sz="4800" b="1" dirty="0"/>
              <a:t>Μαγειρεύω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537"/>
            <a:ext cx="3948545" cy="59353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5345" y="24405"/>
            <a:ext cx="3366655" cy="6833595"/>
          </a:xfrm>
          <a:prstGeom prst="rect">
            <a:avLst/>
          </a:prstGeom>
        </p:spPr>
      </p:pic>
      <p:pic>
        <p:nvPicPr>
          <p:cNvPr id="3086" name="Picture 14" descr="Μακαρόνια Φωτογραφίες Αρχείου, Royalty Free Μακαρόνια Εικόνες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1539" y="3188277"/>
            <a:ext cx="2619375" cy="16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Κεφτέδες με Ούζ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61" y="5128977"/>
            <a:ext cx="2621684" cy="17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Ρύζι με Λαχανικά! (Η τέλεια γαρνιτούρα!) | F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250" y="1465874"/>
            <a:ext cx="2106411" cy="15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35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773891" cy="1011381"/>
          </a:xfrm>
        </p:spPr>
        <p:txBody>
          <a:bodyPr>
            <a:normAutofit/>
          </a:bodyPr>
          <a:lstStyle/>
          <a:p>
            <a:r>
              <a:rPr lang="el-GR" sz="2800" b="1" dirty="0"/>
              <a:t>     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Στρώνω το 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τραπέζι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Τρώω μεσημεριανό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0473"/>
            <a:ext cx="4558145" cy="607752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0"/>
          <a:stretch/>
        </p:blipFill>
        <p:spPr>
          <a:xfrm>
            <a:off x="4647902" y="1731817"/>
            <a:ext cx="2634879" cy="4174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539" y="780473"/>
            <a:ext cx="4819461" cy="60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14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879"/>
            <a:ext cx="12192000" cy="1138844"/>
          </a:xfrm>
        </p:spPr>
        <p:txBody>
          <a:bodyPr>
            <a:normAutofit fontScale="90000"/>
          </a:bodyPr>
          <a:lstStyle/>
          <a:p>
            <a:r>
              <a:rPr lang="el-GR" sz="2800" b="1" dirty="0"/>
              <a:t> </a:t>
            </a:r>
            <a:r>
              <a:rPr lang="el-GR" b="1" dirty="0">
                <a:latin typeface="+mn-lt"/>
              </a:rPr>
              <a:t>Συμμαζεύω το τραπέζι                        Καθαρίζω το τραπέζι 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091" y="960459"/>
            <a:ext cx="4294909" cy="5897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7857"/>
            <a:ext cx="5143500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75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0"/>
            <a:ext cx="12787745" cy="1233055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Πλένω τα πιάτα</a:t>
            </a:r>
            <a:r>
              <a:rPr lang="el-GR" sz="2800" b="1" dirty="0"/>
              <a:t>                                                        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Βάζω τα πιάτα </a:t>
            </a:r>
            <a:b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στο πλυντήριο πιάτων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1" y="1136073"/>
            <a:ext cx="4419600" cy="572192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13954"/>
            <a:ext cx="4450507" cy="6244047"/>
          </a:xfrm>
        </p:spPr>
      </p:pic>
    </p:spTree>
    <p:extLst>
      <p:ext uri="{BB962C8B-B14F-4D97-AF65-F5344CB8AC3E}">
        <p14:creationId xmlns:p14="http://schemas.microsoft.com/office/powerpoint/2010/main" val="1842071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98036" cy="1011382"/>
          </a:xfrm>
        </p:spPr>
        <p:txBody>
          <a:bodyPr>
            <a:normAutofit fontScale="90000"/>
          </a:bodyPr>
          <a:lstStyle/>
          <a:p>
            <a:r>
              <a:rPr lang="el-GR" sz="2800" b="1" dirty="0"/>
              <a:t>  </a:t>
            </a: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Σκουπίζω τα πιάτα                                      Βγάζω τα πιάτα </a:t>
            </a:r>
            <a:b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από το πλυντήριο πιάτων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417" y="920275"/>
            <a:ext cx="5278583" cy="5937725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689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3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0836"/>
            <a:ext cx="11353800" cy="1025236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Συγυρίζω τα πιάτα στο ντουλάπι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7768"/>
            <a:ext cx="4087091" cy="614023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163" y="1"/>
            <a:ext cx="4468837" cy="6132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6222" y="6061472"/>
            <a:ext cx="5495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 Βγάζω τα σκουπίδια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327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7582" y="239151"/>
            <a:ext cx="6044417" cy="5387925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                                                                      Λέω                    καλημέρα!!!!!!!!!!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8154" cy="687296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H="1" flipV="1">
            <a:off x="12435839" y="6991643"/>
            <a:ext cx="154745" cy="9847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59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72490"/>
            <a:ext cx="9144000" cy="2468881"/>
          </a:xfrm>
        </p:spPr>
        <p:txBody>
          <a:bodyPr>
            <a:normAutofit fontScale="90000"/>
          </a:bodyPr>
          <a:lstStyle/>
          <a:p>
            <a:pPr algn="l"/>
            <a:br>
              <a:rPr lang="el-GR" sz="6700" b="1" dirty="0">
                <a:latin typeface="+mn-lt"/>
              </a:rPr>
            </a:br>
            <a:br>
              <a:rPr lang="el-GR" sz="6700" b="1" dirty="0">
                <a:latin typeface="+mn-lt"/>
              </a:rPr>
            </a:br>
            <a:r>
              <a:rPr lang="el-GR" sz="6700" dirty="0">
                <a:latin typeface="+mn-lt"/>
              </a:rPr>
              <a:t>   </a:t>
            </a:r>
            <a:br>
              <a:rPr lang="el-GR" sz="6700" dirty="0">
                <a:latin typeface="+mn-lt"/>
              </a:rPr>
            </a:br>
            <a:r>
              <a:rPr lang="el-GR" sz="1000" b="1" dirty="0"/>
              <a:t> </a:t>
            </a:r>
            <a:br>
              <a:rPr lang="el-GR" sz="1000" b="1" dirty="0"/>
            </a:br>
            <a:r>
              <a:rPr lang="el-GR" sz="2700" dirty="0"/>
              <a:t>       </a:t>
            </a:r>
            <a:br>
              <a:rPr lang="el-GR" sz="2700" dirty="0"/>
            </a:br>
            <a:br>
              <a:rPr lang="el-GR" sz="2700" dirty="0"/>
            </a:br>
            <a:br>
              <a:rPr lang="el-GR" sz="2700" dirty="0"/>
            </a:br>
            <a:r>
              <a:rPr lang="el-GR" sz="4400" b="1" dirty="0">
                <a:latin typeface="+mn-lt"/>
              </a:rPr>
              <a:t>Αφού</a:t>
            </a:r>
            <a:br>
              <a:rPr lang="el-GR" sz="2700" dirty="0"/>
            </a:br>
            <a:r>
              <a:rPr lang="en-US" sz="2700" b="1" dirty="0"/>
              <a:t>           </a:t>
            </a:r>
            <a:br>
              <a:rPr lang="en-US" sz="2700" b="1" dirty="0"/>
            </a:br>
            <a:r>
              <a:rPr lang="en-US" sz="2700" dirty="0"/>
              <a:t>                                          </a:t>
            </a:r>
            <a:br>
              <a:rPr lang="en-US" sz="2700" dirty="0"/>
            </a:br>
            <a:r>
              <a:rPr lang="el-GR" sz="4400" b="1" dirty="0">
                <a:latin typeface="+mn-lt"/>
              </a:rPr>
              <a:t>μένω στο σπίτι  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746811"/>
            <a:ext cx="9628910" cy="198055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Απασχολούμαι δημιουργικά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Αυτοεξυπηρετούμαι</a:t>
            </a:r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b="1" dirty="0"/>
              <a:t>Χαλαρώνω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l-GR" sz="3600" b="1" dirty="0"/>
          </a:p>
        </p:txBody>
      </p:sp>
      <p:pic>
        <p:nvPicPr>
          <p:cNvPr id="7" name="Picture 6" descr="C:\Users\SONY\Desktop\Ηλέκτρα 2017\Εικόνες Pecs Ηλέκτρα\σπίτι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4169" y="1667051"/>
            <a:ext cx="4509760" cy="27155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0" y="472173"/>
            <a:ext cx="121919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000" b="1" dirty="0"/>
              <a:t>Τι κάνω το απόγευμα και μετά…….</a:t>
            </a:r>
            <a:br>
              <a:rPr lang="el-GR" sz="8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20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3" y="-587829"/>
            <a:ext cx="11519431" cy="2278518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                Ποτίζω                                                 </a:t>
            </a:r>
            <a:r>
              <a:rPr lang="el-GR" sz="4000" b="1" dirty="0" err="1">
                <a:latin typeface="+mn-lt"/>
              </a:rPr>
              <a:t>Ξεχορτίζω</a:t>
            </a:r>
            <a:br>
              <a:rPr lang="en-US" sz="4000" b="1" dirty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8938" y="604912"/>
            <a:ext cx="4023062" cy="62530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39616" y="1044528"/>
            <a:ext cx="6253090" cy="5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5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394" y="-168811"/>
            <a:ext cx="12059194" cy="1506802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latin typeface="+mn-lt"/>
              </a:rPr>
              <a:t>Ακούω μουσική                             Τραγουδώ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909" y="1337991"/>
            <a:ext cx="6392091" cy="5167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7909"/>
            <a:ext cx="4688446" cy="56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15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0544"/>
          </a:xfrm>
        </p:spPr>
        <p:txBody>
          <a:bodyPr>
            <a:normAutofit/>
          </a:bodyPr>
          <a:lstStyle/>
          <a:p>
            <a:r>
              <a:rPr lang="el-GR" sz="4000" b="1" dirty="0" err="1">
                <a:latin typeface="+mn-lt"/>
              </a:rPr>
              <a:t>Ποδηλατώ</a:t>
            </a:r>
            <a:r>
              <a:rPr lang="el-GR" sz="4000" b="1" dirty="0">
                <a:latin typeface="+mn-lt"/>
              </a:rPr>
              <a:t>                            </a:t>
            </a:r>
            <a:r>
              <a:rPr lang="el-GR" sz="2800" b="1" dirty="0"/>
              <a:t>                             </a:t>
            </a:r>
            <a:r>
              <a:rPr lang="el-GR" sz="4000" b="1" dirty="0">
                <a:latin typeface="+mn-lt"/>
              </a:rPr>
              <a:t>Πηγαίνω περίπατο</a:t>
            </a:r>
            <a:endParaRPr lang="en-US" sz="4000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5"/>
            <a:ext cx="4561608" cy="608214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390" y="775854"/>
            <a:ext cx="4561609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3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63333"/>
            <a:ext cx="12746182" cy="963665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Παίζω με την μπάλα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23" y="1793740"/>
            <a:ext cx="2898437" cy="50642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804" y="0"/>
            <a:ext cx="3899963" cy="6819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1" y="42394"/>
            <a:ext cx="3505200" cy="67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6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0629"/>
            <a:ext cx="10515600" cy="1821317"/>
          </a:xfrm>
        </p:spPr>
        <p:txBody>
          <a:bodyPr/>
          <a:lstStyle/>
          <a:p>
            <a:r>
              <a:rPr lang="el-GR" dirty="0"/>
              <a:t>                              </a:t>
            </a:r>
            <a:r>
              <a:rPr lang="el-GR" sz="4000" b="1" dirty="0">
                <a:latin typeface="+mn-lt"/>
              </a:rPr>
              <a:t>Κάνω γυμναστική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7280" y="0"/>
            <a:ext cx="3474720" cy="686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00"/>
            <a:ext cx="4650377" cy="68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94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" y="-221673"/>
            <a:ext cx="11183983" cy="1162199"/>
          </a:xfrm>
        </p:spPr>
        <p:txBody>
          <a:bodyPr>
            <a:normAutofit/>
          </a:bodyPr>
          <a:lstStyle/>
          <a:p>
            <a:r>
              <a:rPr lang="el-GR" sz="2800" b="1" dirty="0"/>
              <a:t>                                                            </a:t>
            </a:r>
            <a:r>
              <a:rPr lang="el-GR" sz="4000" b="1" dirty="0">
                <a:latin typeface="+mn-lt"/>
              </a:rPr>
              <a:t>Φτιάχνω γλυκό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526"/>
            <a:ext cx="4230411" cy="59174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383" y="1528056"/>
            <a:ext cx="4253346" cy="43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00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4691"/>
            <a:ext cx="11353800" cy="1629934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+mn-lt"/>
              </a:rPr>
              <a:t>Ασχολούμαι με  χειροτεχνίες                 Φτιάχνω παζλ</a:t>
            </a:r>
            <a:br>
              <a:rPr lang="en-US" sz="4000" b="1" dirty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br>
              <a:rPr lang="el-GR" sz="2200" dirty="0"/>
            </a:br>
            <a:endParaRPr lang="el-GR" sz="22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200" dirty="0"/>
              <a:t>                                                            </a:t>
            </a:r>
            <a:br>
              <a:rPr lang="el-GR" dirty="0"/>
            </a:b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br>
              <a:rPr lang="el-GR" sz="2200" dirty="0"/>
            </a:br>
            <a:endParaRPr lang="el-GR" sz="22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200" dirty="0"/>
              <a:t>                                                                 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6303328" cy="6065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"/>
          <a:stretch/>
        </p:blipFill>
        <p:spPr>
          <a:xfrm>
            <a:off x="6672731" y="762000"/>
            <a:ext cx="5519269" cy="60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7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0654"/>
          </a:xfrm>
        </p:spPr>
        <p:txBody>
          <a:bodyPr>
            <a:normAutofit fontScale="90000"/>
          </a:bodyPr>
          <a:lstStyle/>
          <a:p>
            <a:r>
              <a:rPr lang="el-GR" sz="2800" b="1" dirty="0"/>
              <a:t>         </a:t>
            </a:r>
            <a:r>
              <a:rPr lang="el-GR" sz="4000" b="1" dirty="0">
                <a:latin typeface="+mn-lt"/>
              </a:rPr>
              <a:t>Παίζω επιτραπέζια παιχνίδια</a:t>
            </a:r>
            <a:br>
              <a:rPr lang="el-GR" sz="4000" b="1" dirty="0">
                <a:latin typeface="+mn-lt"/>
              </a:rPr>
            </a:br>
            <a:r>
              <a:rPr lang="el-GR" sz="4000" b="1" dirty="0">
                <a:latin typeface="+mn-lt"/>
              </a:rPr>
              <a:t>        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27743"/>
            <a:ext cx="4346917" cy="62302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82" y="1"/>
            <a:ext cx="414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6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183710"/>
            <a:ext cx="11128717" cy="6245225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ζωγραφίζω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                                              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                                                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n-US" dirty="0"/>
          </a:p>
        </p:txBody>
      </p:sp>
      <p:pic>
        <p:nvPicPr>
          <p:cNvPr id="2050" name="Picture 2" descr="Ζωγραφική για ενήλικες! - Περιοδικό Crea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448" y="3637539"/>
            <a:ext cx="4544552" cy="32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Ζωγραφική: πόσο σημαντική είναι για την ανάπτυξη των παιδιώ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55" y="-1"/>
            <a:ext cx="3781045" cy="33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ι ζωγραφιές των παιδιών ένδειξη για τη μετέπειτα νοημοσύνη του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12" y="0"/>
            <a:ext cx="4876800" cy="35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Ο ρόλος της ζωγραφικής στην ανάπτυξη του παιδιού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75" y="3798278"/>
            <a:ext cx="3491030" cy="26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A6FA144-B2B4-4FD0-B2CD-6250B9F4EBCF" descr="50C841DA-0660-4C89-9C24-D9EF64D6ACF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09106"/>
            <a:ext cx="3643532" cy="504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36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5917474"/>
          </a:xfrm>
        </p:spPr>
        <p:txBody>
          <a:bodyPr>
            <a:normAutofit/>
          </a:bodyPr>
          <a:lstStyle/>
          <a:p>
            <a:pPr algn="ctr"/>
            <a:br>
              <a:rPr lang="el-GR" dirty="0"/>
            </a:br>
            <a:br>
              <a:rPr lang="el-GR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339635"/>
            <a:ext cx="10515600" cy="969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4400" dirty="0"/>
              <a:t>Πηγαίνω στο μπάνιο</a:t>
            </a:r>
            <a:endParaRPr lang="en-US" sz="4400" dirty="0"/>
          </a:p>
        </p:txBody>
      </p:sp>
      <p:pic>
        <p:nvPicPr>
          <p:cNvPr id="10" name="Content Placeholder 3" descr="C:\Users\SONY\Desktop\Ηλέκτρα 2017\ΔΩΡΟ 100 ΕΙΚΟΝΕΣ PECS\τουαλετα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035" y="1622441"/>
            <a:ext cx="5342708" cy="4948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81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3218"/>
            <a:ext cx="11541369" cy="1346152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r>
              <a:rPr lang="el-GR" b="1" dirty="0">
                <a:latin typeface="+mn-lt"/>
              </a:rPr>
              <a:t>Παίρνω ένα  υγιεινό κολατσιό</a:t>
            </a:r>
            <a:r>
              <a:rPr lang="el-GR" b="1" dirty="0"/>
              <a:t> </a:t>
            </a:r>
            <a:br>
              <a:rPr lang="el-GR" b="1" dirty="0"/>
            </a:br>
            <a:r>
              <a:rPr lang="el-GR" b="1" dirty="0"/>
              <a:t>                                                                              </a:t>
            </a:r>
            <a:r>
              <a:rPr lang="el-GR" b="1" dirty="0">
                <a:latin typeface="+mn-lt"/>
              </a:rPr>
              <a:t>Χυμό</a:t>
            </a:r>
            <a:br>
              <a:rPr lang="el-GR" b="1" dirty="0">
                <a:latin typeface="+mn-lt"/>
              </a:rPr>
            </a:br>
            <a:r>
              <a:rPr lang="el-GR" b="1" dirty="0">
                <a:latin typeface="+mn-lt"/>
              </a:rPr>
              <a:t>                            φρουτοσαλάτα</a:t>
            </a:r>
            <a:br>
              <a:rPr lang="el-GR" b="1" dirty="0"/>
            </a:br>
            <a:br>
              <a:rPr lang="el-GR" b="1" dirty="0"/>
            </a:br>
            <a:br>
              <a:rPr lang="el-GR" b="1" dirty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12" y="1690689"/>
            <a:ext cx="3263503" cy="4351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0307"/>
            <a:ext cx="3574473" cy="466769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690689"/>
            <a:ext cx="11353800" cy="3948111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     </a:t>
            </a:r>
            <a:r>
              <a:rPr lang="el-GR" sz="4000" b="1" dirty="0"/>
              <a:t>Φρούτα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855" y="1288474"/>
            <a:ext cx="4177145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27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7309"/>
            <a:ext cx="11353800" cy="234888"/>
          </a:xfrm>
        </p:spPr>
        <p:txBody>
          <a:bodyPr>
            <a:normAutofit fontScale="90000"/>
          </a:bodyPr>
          <a:lstStyle/>
          <a:p>
            <a:br>
              <a:rPr lang="el-GR" sz="2800" dirty="0"/>
            </a:br>
            <a:r>
              <a:rPr lang="el-GR" b="1" dirty="0">
                <a:latin typeface="+mn-lt"/>
              </a:rPr>
              <a:t>Σπιτικό γλυκό ή αλμυρό</a:t>
            </a:r>
            <a:r>
              <a:rPr lang="en-US" sz="3100" b="1" dirty="0"/>
              <a:t>                           </a:t>
            </a:r>
            <a:r>
              <a:rPr lang="el-GR" sz="3100" b="1" dirty="0"/>
              <a:t>                        </a:t>
            </a:r>
            <a:r>
              <a:rPr lang="en-US" sz="3100" b="1" dirty="0"/>
              <a:t> </a:t>
            </a:r>
            <a:r>
              <a:rPr lang="el-GR" b="1" dirty="0">
                <a:latin typeface="+mn-lt"/>
              </a:rPr>
              <a:t>γιαούρτι</a:t>
            </a:r>
            <a:r>
              <a:rPr lang="el-GR" b="1" dirty="0"/>
              <a:t>  </a:t>
            </a:r>
            <a:r>
              <a:rPr lang="el-GR" sz="3100" b="1" dirty="0"/>
              <a:t>             </a:t>
            </a:r>
            <a:br>
              <a:rPr lang="el-GR" sz="3100" b="1" dirty="0"/>
            </a:br>
            <a:br>
              <a:rPr lang="el-GR" sz="3100" b="1" dirty="0"/>
            </a:br>
            <a:r>
              <a:rPr lang="el-GR" sz="3100" b="1" dirty="0"/>
              <a:t>                                                                      </a:t>
            </a:r>
            <a:r>
              <a:rPr lang="el-GR" b="1" dirty="0">
                <a:latin typeface="+mn-lt"/>
              </a:rPr>
              <a:t>γάλα</a:t>
            </a:r>
            <a:br>
              <a:rPr lang="el-GR" sz="3100" b="1" dirty="0"/>
            </a:br>
            <a:r>
              <a:rPr lang="el-GR" sz="3100" b="1" dirty="0"/>
              <a:t>                                                                               </a:t>
            </a:r>
            <a:endParaRPr lang="en-US" sz="31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309"/>
            <a:ext cx="3823855" cy="6230358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5707" y="1603717"/>
            <a:ext cx="3177457" cy="5254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2377" y="637309"/>
            <a:ext cx="4529623" cy="62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94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250031"/>
            <a:ext cx="10855037" cy="1325563"/>
          </a:xfrm>
        </p:spPr>
        <p:txBody>
          <a:bodyPr>
            <a:normAutofit/>
          </a:bodyPr>
          <a:lstStyle/>
          <a:p>
            <a:r>
              <a:rPr lang="el-GR" sz="6000" b="1" dirty="0">
                <a:latin typeface="+mn-lt"/>
              </a:rPr>
              <a:t>Το βράδυ……………</a:t>
            </a:r>
            <a:endParaRPr lang="en-US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3200" b="1" dirty="0"/>
          </a:p>
          <a:p>
            <a:pPr marL="0" indent="0">
              <a:buNone/>
            </a:pPr>
            <a:endParaRPr lang="el-GR" sz="3200" b="1" dirty="0"/>
          </a:p>
          <a:p>
            <a:pPr marL="0" indent="0">
              <a:buNone/>
            </a:pPr>
            <a:endParaRPr lang="el-GR" sz="3200" b="1" dirty="0"/>
          </a:p>
          <a:p>
            <a:pPr marL="0" indent="0">
              <a:buNone/>
            </a:pPr>
            <a:r>
              <a:rPr lang="el-GR" sz="3200" b="1" dirty="0"/>
              <a:t>                        Βλέπω τηλεόραση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954" y="757646"/>
            <a:ext cx="4905046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6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7636"/>
          </a:xfrm>
        </p:spPr>
        <p:txBody>
          <a:bodyPr>
            <a:normAutofit/>
          </a:bodyPr>
          <a:lstStyle/>
          <a:p>
            <a:r>
              <a:rPr lang="el-GR" sz="2800" b="1" dirty="0"/>
              <a:t>                                                         </a:t>
            </a:r>
            <a:r>
              <a:rPr lang="el-GR" sz="4000" b="1" dirty="0">
                <a:latin typeface="+mn-lt"/>
              </a:rPr>
              <a:t>Κάνω μπάνιο</a:t>
            </a:r>
            <a:endParaRPr lang="en-US" sz="4000" b="1" dirty="0">
              <a:latin typeface="+mn-lt"/>
            </a:endParaRPr>
          </a:p>
        </p:txBody>
      </p:sp>
      <p:pic>
        <p:nvPicPr>
          <p:cNvPr id="1026" name="Picture 2" descr="Γιατί τραγουδάμε στο μπάνιο; - Frapre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1316183"/>
            <a:ext cx="6650182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68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5022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latin typeface="+mn-lt"/>
              </a:rPr>
              <a:t> </a:t>
            </a:r>
            <a:r>
              <a:rPr lang="el-GR" b="1" dirty="0">
                <a:latin typeface="+mn-lt"/>
              </a:rPr>
              <a:t>Φορώ τις πιτζάμες μου              Βουρτσίζω τα δόντια μου</a:t>
            </a:r>
            <a:endParaRPr lang="en-US" dirty="0">
              <a:latin typeface="+mn-lt"/>
            </a:endParaRPr>
          </a:p>
        </p:txBody>
      </p:sp>
      <p:pic>
        <p:nvPicPr>
          <p:cNvPr id="4" name="Εικόνα 4" descr="Εικόνα που περιέχει εσωτερικό, καθιστός, άνδρας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19DF524-556A-4D1F-9338-396CEAFEF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9251" y="1354274"/>
            <a:ext cx="6192977" cy="48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0" y="706581"/>
            <a:ext cx="4937760" cy="615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4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21434"/>
            <a:ext cx="10515600" cy="1325563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Και πάω για ύπνο…………………</a:t>
            </a:r>
            <a:br>
              <a:rPr lang="el-GR" b="1" dirty="0">
                <a:latin typeface="+mn-lt"/>
              </a:rPr>
            </a:br>
            <a:r>
              <a:rPr lang="el-GR" b="1" dirty="0"/>
              <a:t>                  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8140" y="1096714"/>
            <a:ext cx="5760810" cy="57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3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5126"/>
            <a:ext cx="11201400" cy="111731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latin typeface="+mn-lt"/>
              </a:rPr>
              <a:t>Καληνύχτα!!!!!!!!!!!!!!!!!!……………………… και            όνειρα γλυκά!!!!!!!!!!!!!!!  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88" y="1482437"/>
            <a:ext cx="5375563" cy="5375563"/>
          </a:xfrm>
        </p:spPr>
      </p:pic>
    </p:spTree>
    <p:extLst>
      <p:ext uri="{BB962C8B-B14F-4D97-AF65-F5344CB8AC3E}">
        <p14:creationId xmlns:p14="http://schemas.microsoft.com/office/powerpoint/2010/main" val="242401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Πλένω τα χέρια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081" y="0"/>
            <a:ext cx="4693920" cy="68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5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793" y="351058"/>
            <a:ext cx="11006797" cy="1325563"/>
          </a:xfrm>
        </p:spPr>
        <p:txBody>
          <a:bodyPr/>
          <a:lstStyle/>
          <a:p>
            <a:r>
              <a:rPr lang="en-US" dirty="0"/>
              <a:t>                                          </a:t>
            </a:r>
            <a:r>
              <a:rPr lang="el-GR" dirty="0"/>
              <a:t>        Πλένω το πρόσωπο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72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Σκουπίζω το πρόσωπο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652" y="21699"/>
            <a:ext cx="5127225" cy="683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                            Βουρτσίζω  τα δόντια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549"/>
            <a:ext cx="5176911" cy="690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461" y="1654614"/>
            <a:ext cx="3902539" cy="52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469</Words>
  <Application>Microsoft Office PowerPoint</Application>
  <PresentationFormat>Ευρεία οθόνη</PresentationFormat>
  <Paragraphs>108</Paragraphs>
  <Slides>56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Τι κάνω κάθε μέρα</vt:lpstr>
      <vt:lpstr>Τι κάνω κάθε πρωί</vt:lpstr>
      <vt:lpstr>               Ξυπνώ</vt:lpstr>
      <vt:lpstr>                                                                      Λέω                    καλημέρα!!!!!!!!!!</vt:lpstr>
      <vt:lpstr>  </vt:lpstr>
      <vt:lpstr>Πλένω τα χέρια</vt:lpstr>
      <vt:lpstr>                                                  Πλένω το πρόσωπο</vt:lpstr>
      <vt:lpstr>Σκουπίζω το πρόσωπο</vt:lpstr>
      <vt:lpstr>                                           Βουρτσίζω  τα δόντια</vt:lpstr>
      <vt:lpstr>Χτενίζω τα μαλλιά</vt:lpstr>
      <vt:lpstr>Ξυρίζομαι</vt:lpstr>
      <vt:lpstr>Πηγαίνω στο δωμάτιο μου Στρώνω το κρεββάτι μου</vt:lpstr>
      <vt:lpstr>         Βγάζω τις πιτζάμες μου </vt:lpstr>
      <vt:lpstr>Φορώ τα ρούχα μου</vt:lpstr>
      <vt:lpstr>Πηγαίνω στην κουζίνα και ετοιμάζω πρόγευμα </vt:lpstr>
      <vt:lpstr>Φτιάχνω τα δημητριακά μου </vt:lpstr>
      <vt:lpstr>Φτιάχνω τις φρυγανιές μου</vt:lpstr>
      <vt:lpstr>Βάζω το γάλα μου στο ποτήρι</vt:lpstr>
      <vt:lpstr>Πίνω το γάλα μου    </vt:lpstr>
      <vt:lpstr>  Τρώω το πρόγευμα μου    Χρησιμοποιώ το κουτάλι</vt:lpstr>
      <vt:lpstr>Χρησιμοποιώ και το μαχαίρι </vt:lpstr>
      <vt:lpstr>Χρησιμοποιώ και το πιρούνι</vt:lpstr>
      <vt:lpstr>Τι κάνω μετά το πρόγευμα  Αφού           δεν πηγαίνω σχολείο     αλλά                                                        μένω στο σπίτι   </vt:lpstr>
      <vt:lpstr>Παρουσίαση του PowerPoint</vt:lpstr>
      <vt:lpstr>                                                Σφουγγαρίζω </vt:lpstr>
      <vt:lpstr>       Βάζω τα ρούχα στο πλυντήριο                                                                                            </vt:lpstr>
      <vt:lpstr>Απλώνω τα ρούχα</vt:lpstr>
      <vt:lpstr>                                                 Διπλώνω                                     τα ρούχα                                                                                                                                                                        </vt:lpstr>
      <vt:lpstr>Συγυρίζω τα παιχνίδια μου                 Συγυρίζω τα ψώνια</vt:lpstr>
      <vt:lpstr>     Επικοινωνώ με τις δασκάλες και τους δασκάλους μου       στο τηλέφωνο, στον ηλεκτρονικό υπολογιστή   ή στο τάμπλετ</vt:lpstr>
      <vt:lpstr>Κάνω τα μαθήματα μου</vt:lpstr>
      <vt:lpstr>Ασχολούμαι με δημιουργικές εργασίες και  ψυχαγωγικά προγράμματα στον ηλεκτρονικό υπολογιστή ή στο τάμπλετ μου </vt:lpstr>
      <vt:lpstr>                  Ακούω παραμύθι    ή διαβάζω παραμύθι</vt:lpstr>
      <vt:lpstr>Το μεσημέρι ………………………………..                    Μαγειρεύω</vt:lpstr>
      <vt:lpstr>      Στρώνω το τραπέζι                     Τρώω μεσημεριανό</vt:lpstr>
      <vt:lpstr> Συμμαζεύω το τραπέζι                        Καθαρίζω το τραπέζι </vt:lpstr>
      <vt:lpstr>Πλένω τα πιάτα                                                        Βάζω τα πιάτα                                                                στο πλυντήριο πιάτων</vt:lpstr>
      <vt:lpstr>  Σκουπίζω τα πιάτα                                      Βγάζω τα πιάτα                                                                     από το πλυντήριο πιάτων</vt:lpstr>
      <vt:lpstr>Συγυρίζω τα πιάτα στο ντουλάπι</vt:lpstr>
      <vt:lpstr>                  Αφού                                                        μένω στο σπίτι   </vt:lpstr>
      <vt:lpstr>                Ποτίζω                                                 Ξεχορτίζω </vt:lpstr>
      <vt:lpstr>Ακούω μουσική                             Τραγουδώ</vt:lpstr>
      <vt:lpstr>Ποδηλατώ                                                         Πηγαίνω περίπατο</vt:lpstr>
      <vt:lpstr>Παίζω με την μπάλα</vt:lpstr>
      <vt:lpstr>                              Κάνω γυμναστική</vt:lpstr>
      <vt:lpstr>                                                            Φτιάχνω γλυκό</vt:lpstr>
      <vt:lpstr>Ασχολούμαι με  χειροτεχνίες                 Φτιάχνω παζλ </vt:lpstr>
      <vt:lpstr>         Παίζω επιτραπέζια παιχνίδια         </vt:lpstr>
      <vt:lpstr>      ζωγραφίζω                                                                                                             </vt:lpstr>
      <vt:lpstr>   Παίρνω ένα  υγιεινό κολατσιό                                                                                Χυμό                             φρουτοσαλάτα   </vt:lpstr>
      <vt:lpstr> Σπιτικό γλυκό ή αλμυρό                                                    γιαούρτι                                                                                       γάλα                                                                                </vt:lpstr>
      <vt:lpstr>Το βράδυ……………</vt:lpstr>
      <vt:lpstr>                                                         Κάνω μπάνιο</vt:lpstr>
      <vt:lpstr> Φορώ τις πιτζάμες μου              Βουρτσίζω τα δόντια μου</vt:lpstr>
      <vt:lpstr>Και πάω για ύπνο…………………                    </vt:lpstr>
      <vt:lpstr>Καληνύχτα!!!!!!!!!!!!!!!!!!……………………… και            όνειρα γλυκά!!!!!!!!!!!!!!!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Τι κάνω κάθε πρωί</dc:title>
  <dc:creator>SONY</dc:creator>
  <cp:lastModifiedBy>Christos Maifoshis</cp:lastModifiedBy>
  <cp:revision>25</cp:revision>
  <dcterms:created xsi:type="dcterms:W3CDTF">2020-03-23T07:45:42Z</dcterms:created>
  <dcterms:modified xsi:type="dcterms:W3CDTF">2020-04-25T04:22:46Z</dcterms:modified>
</cp:coreProperties>
</file>