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  <p:sldId id="276" r:id="rId20"/>
    <p:sldId id="274" r:id="rId21"/>
    <p:sldId id="277" r:id="rId22"/>
    <p:sldId id="278" r:id="rId23"/>
    <p:sldId id="279" r:id="rId24"/>
    <p:sldId id="280" r:id="rId25"/>
    <p:sldId id="281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70104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07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85800"/>
            <a:ext cx="563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46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400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43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6096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40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5532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93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7818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437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82" y="228600"/>
            <a:ext cx="6324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6144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6477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137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096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"/>
            <a:ext cx="67818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240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8600" y="1640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 τί μυρίζω ένα λουλούδι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354" y="2240972"/>
            <a:ext cx="1631373" cy="16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05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66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"/>
            <a:ext cx="6781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217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8600" y="1640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l-GR" dirty="0" smtClean="0"/>
              <a:t>κούω ένα τραγούδι με τα....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088" y="1905000"/>
            <a:ext cx="161945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81055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445" y="16764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492336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180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8600" y="1640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Βλέπω την δασκάλα με τα....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459" y="4378036"/>
            <a:ext cx="1306473" cy="125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4958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1241879" cy="117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6750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8600" y="1640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Τρώω με το ....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944091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3200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799" y="1522267"/>
            <a:ext cx="1631373" cy="16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0" y="44958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054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228600" y="1640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Δαγκώνω το κρέας με ....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382" y="2819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82" y="2286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391" y="4191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191" y="16383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353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459" y="1600200"/>
            <a:ext cx="1631373" cy="163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589" y="4745182"/>
            <a:ext cx="145324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9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4267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8600" y="76200"/>
            <a:ext cx="1565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Δείξε τα γένια.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4495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3129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Δείξε τα δάκτυλα των ποδιών...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57" y="34290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882" y="2514600"/>
            <a:ext cx="159571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267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496" y="1856509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691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1999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Δείξε το μπράτσο...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53" y="3737263"/>
            <a:ext cx="1604261" cy="1517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96" y="15240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38600"/>
            <a:ext cx="159571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47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799"/>
            <a:ext cx="6934200" cy="6525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806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70104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67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28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"/>
            <a:ext cx="6248400" cy="6291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450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04800"/>
            <a:ext cx="6019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59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3964"/>
            <a:ext cx="6705600" cy="643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07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"/>
            <a:ext cx="63246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73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</Words>
  <Application>Microsoft Office PowerPoint</Application>
  <PresentationFormat>On-screen Show (4:3)</PresentationFormat>
  <Paragraphs>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Anna-Maria</dc:creator>
  <cp:lastModifiedBy>Anna-Maria</cp:lastModifiedBy>
  <cp:revision>7</cp:revision>
  <dcterms:created xsi:type="dcterms:W3CDTF">2006-08-16T00:00:00Z</dcterms:created>
  <dcterms:modified xsi:type="dcterms:W3CDTF">2020-05-29T07:01:27Z</dcterms:modified>
</cp:coreProperties>
</file>