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  <p:sldId id="256" r:id="rId3"/>
    <p:sldId id="260" r:id="rId4"/>
    <p:sldId id="299" r:id="rId5"/>
    <p:sldId id="263" r:id="rId6"/>
    <p:sldId id="301" r:id="rId7"/>
    <p:sldId id="264" r:id="rId8"/>
    <p:sldId id="302" r:id="rId9"/>
    <p:sldId id="265" r:id="rId10"/>
    <p:sldId id="303" r:id="rId11"/>
    <p:sldId id="266" r:id="rId12"/>
    <p:sldId id="304" r:id="rId13"/>
    <p:sldId id="267" r:id="rId14"/>
    <p:sldId id="305" r:id="rId15"/>
    <p:sldId id="268" r:id="rId16"/>
    <p:sldId id="306" r:id="rId17"/>
    <p:sldId id="269" r:id="rId18"/>
    <p:sldId id="307" r:id="rId19"/>
    <p:sldId id="270" r:id="rId20"/>
    <p:sldId id="308" r:id="rId21"/>
    <p:sldId id="271" r:id="rId22"/>
    <p:sldId id="309" r:id="rId23"/>
    <p:sldId id="272" r:id="rId24"/>
    <p:sldId id="310" r:id="rId25"/>
    <p:sldId id="273" r:id="rId26"/>
    <p:sldId id="275" r:id="rId27"/>
    <p:sldId id="27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211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00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2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08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75031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072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867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9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6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40110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4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9E829D2-B883-4B57-B249-E8CC419BCBC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E44ED0F-D3F6-467E-B69C-E9E5186603F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357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slide" Target="slide1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slide" Target="slide14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7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slide" Target="slide20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7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7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7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slide" Target="slide4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slide" Target="slide8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slide" Target="slide10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66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Παιχνιδι</a:t>
            </a:r>
            <a:r>
              <a:rPr lang="el-GR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66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Σωστο</a:t>
            </a:r>
            <a:r>
              <a:rPr lang="el-GR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ή </a:t>
            </a:r>
            <a:r>
              <a:rPr lang="el-GR" sz="66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λαθοσ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390503"/>
            <a:ext cx="10178322" cy="42846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Οδηγίες</a:t>
            </a:r>
          </a:p>
          <a:p>
            <a:r>
              <a:rPr lang="el-GR" dirty="0" smtClean="0"/>
              <a:t>Η κάθε διαφάνεια περιέχει 2 εικόνες για τη συμπεριφορά των παιδιών. Μία εικόνα με σωστή συμπεριφορά και μία εικόνα με λάθος συμπεριφορά.</a:t>
            </a:r>
          </a:p>
          <a:p>
            <a:r>
              <a:rPr lang="el-GR" dirty="0" smtClean="0"/>
              <a:t>Το παιδί πατά το </a:t>
            </a:r>
            <a:r>
              <a:rPr lang="en-US" dirty="0" smtClean="0"/>
              <a:t>Enter </a:t>
            </a:r>
            <a:r>
              <a:rPr lang="el-GR" dirty="0" smtClean="0"/>
              <a:t>και εμφανίζεται η πρώτη εικόνα. Του ζητούμε να την περιγράψει. Στη συνέχεια  πατά το </a:t>
            </a:r>
            <a:r>
              <a:rPr lang="en-US" dirty="0" smtClean="0"/>
              <a:t>Enter </a:t>
            </a:r>
            <a:r>
              <a:rPr lang="el-GR" dirty="0" smtClean="0"/>
              <a:t>και εμφανίζεται η δεύτερη εικόνα όπου και πάλι του ζητούμε να μας πει τι βλέπει στην εικόνα. Αν το παιδί δεν έχει λεκτική </a:t>
            </a:r>
            <a:r>
              <a:rPr lang="el-GR" dirty="0" smtClean="0"/>
              <a:t> επικοινωνία τότε </a:t>
            </a:r>
            <a:r>
              <a:rPr lang="el-GR" dirty="0" smtClean="0"/>
              <a:t>μπορούμε να του ζητήσουμε να μας </a:t>
            </a:r>
            <a:r>
              <a:rPr lang="el-GR" dirty="0" smtClean="0"/>
              <a:t>δείξει </a:t>
            </a:r>
            <a:r>
              <a:rPr lang="el-GR" smtClean="0"/>
              <a:t>αυτά  </a:t>
            </a:r>
            <a:r>
              <a:rPr lang="el-GR" dirty="0" smtClean="0"/>
              <a:t>περιγράφοντας του εμείς την εικόνα που βλέπουμε.</a:t>
            </a:r>
          </a:p>
          <a:p>
            <a:r>
              <a:rPr lang="el-GR" dirty="0" smtClean="0"/>
              <a:t>Ακολούθως του ζητούμε να δείξει ή να πατήσει την εικόνα με τη σωστή συμπεριφορά. Αν τα καταφέρει οδηγούμαστε στην επόμενη διαφάνεια. Αν πατήσει τη λάθος συμπεριφορά με το βελάκι επιστρέφει πίσω και ξαναδοκιμάζει.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3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hlinkClick r:id="rId2" action="ppaction://hlinksldjump">
              <a:snd r:embed="rId3" name="explode.wav"/>
            </a:hlinkClick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t="499" r="48947" b="-499"/>
          <a:stretch/>
        </p:blipFill>
        <p:spPr>
          <a:xfrm>
            <a:off x="117771" y="613954"/>
            <a:ext cx="6153489" cy="5532821"/>
          </a:xfrm>
        </p:spPr>
      </p:pic>
      <p:pic>
        <p:nvPicPr>
          <p:cNvPr id="5" name="Content Placeholder 3">
            <a:hlinkClick r:id="rId5" action="ppaction://hlinksldjump">
              <a:snd r:embed="rId6" name="applause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2"/>
          <a:stretch/>
        </p:blipFill>
        <p:spPr>
          <a:xfrm>
            <a:off x="6271260" y="613954"/>
            <a:ext cx="5909353" cy="553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hlinkClick r:id="rId2" action="ppaction://hlinksldjump">
              <a:snd r:embed="rId3" name="explode.wav"/>
            </a:hlinkClick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2"/>
          <a:stretch/>
        </p:blipFill>
        <p:spPr>
          <a:xfrm>
            <a:off x="175811" y="809897"/>
            <a:ext cx="6055173" cy="5493635"/>
          </a:xfrm>
        </p:spPr>
      </p:pic>
      <p:pic>
        <p:nvPicPr>
          <p:cNvPr id="5" name="Content Placeholder 3">
            <a:hlinkClick r:id="rId5" action="ppaction://hlinksldjump">
              <a:snd r:embed="rId6" name="applause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7"/>
          <a:stretch/>
        </p:blipFill>
        <p:spPr>
          <a:xfrm>
            <a:off x="6230984" y="809897"/>
            <a:ext cx="5796722" cy="54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8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57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hlinkClick r:id="rId2" action="ppaction://hlinksldjump">
              <a:snd r:embed="rId3" name="applause.wav"/>
            </a:hlinkClick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8"/>
          <a:stretch/>
        </p:blipFill>
        <p:spPr>
          <a:xfrm>
            <a:off x="6178731" y="809898"/>
            <a:ext cx="5829342" cy="5447211"/>
          </a:xfrm>
        </p:spPr>
      </p:pic>
      <p:pic>
        <p:nvPicPr>
          <p:cNvPr id="5" name="Content Placeholder 3">
            <a:hlinkClick r:id="rId5" action="ppaction://hlinksldjump">
              <a:snd r:embed="rId6" name="explode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44"/>
          <a:stretch/>
        </p:blipFill>
        <p:spPr>
          <a:xfrm>
            <a:off x="74429" y="809898"/>
            <a:ext cx="6052052" cy="54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1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>
              <a:snd r:embed="rId3" name="applause.wav"/>
            </a:hlinkClick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9"/>
          <a:stretch/>
        </p:blipFill>
        <p:spPr>
          <a:xfrm>
            <a:off x="6087290" y="679269"/>
            <a:ext cx="5637607" cy="5255080"/>
          </a:xfrm>
        </p:spPr>
      </p:pic>
      <p:pic>
        <p:nvPicPr>
          <p:cNvPr id="5" name="Content Placeholder 3">
            <a:hlinkClick r:id="rId5" action="ppaction://hlinksldjump">
              <a:snd r:embed="rId6" name="explode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2"/>
          <a:stretch/>
        </p:blipFill>
        <p:spPr>
          <a:xfrm>
            <a:off x="208267" y="679269"/>
            <a:ext cx="5879024" cy="52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3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8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hlinkClick r:id="rId2" action="ppaction://hlinksldjump">
              <a:snd r:embed="rId3" name="explode.wav"/>
            </a:hlinkClick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1"/>
          <a:stretch/>
        </p:blipFill>
        <p:spPr>
          <a:xfrm>
            <a:off x="0" y="966651"/>
            <a:ext cx="6199939" cy="5532529"/>
          </a:xfrm>
        </p:spPr>
      </p:pic>
      <p:pic>
        <p:nvPicPr>
          <p:cNvPr id="5" name="Content Placeholder 3">
            <a:hlinkClick r:id="rId5" action="ppaction://hlinksldjump">
              <a:snd r:embed="rId6" name="applause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1"/>
          <a:stretch/>
        </p:blipFill>
        <p:spPr>
          <a:xfrm>
            <a:off x="6199939" y="966650"/>
            <a:ext cx="6003890" cy="553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"/>
            <a:ext cx="10318418" cy="2132840"/>
          </a:xfrm>
        </p:spPr>
        <p:txBody>
          <a:bodyPr/>
          <a:lstStyle/>
          <a:p>
            <a:r>
              <a:rPr lang="el-GR" dirty="0" smtClean="0"/>
              <a:t>ΑΣ ΞΕΚΙΝΗΣΟΥΜΕ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err="1" smtClean="0"/>
              <a:t>Ηλεκτρα</a:t>
            </a:r>
            <a:r>
              <a:rPr lang="el-GR" dirty="0" smtClean="0"/>
              <a:t> </a:t>
            </a:r>
            <a:r>
              <a:rPr lang="el-GR" dirty="0" err="1" smtClean="0"/>
              <a:t>περδικη</a:t>
            </a:r>
            <a:endParaRPr lang="en-US" dirty="0"/>
          </a:p>
        </p:txBody>
      </p:sp>
      <p:pic>
        <p:nvPicPr>
          <p:cNvPr id="4" name="Picture 3" descr="Start-Button Play Power · Free vector graphic on Pixabay">
            <a:hlinkClick r:id="rId2" action="ppaction://hlinksldjump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1645921"/>
            <a:ext cx="3220402" cy="333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5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8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hlinkClick r:id="rId2" action="ppaction://hlinksldjump">
              <a:snd r:embed="rId3" name="applause.wav"/>
            </a:hlinkClick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7"/>
          <a:stretch/>
        </p:blipFill>
        <p:spPr>
          <a:xfrm>
            <a:off x="6100353" y="822961"/>
            <a:ext cx="6140015" cy="5484630"/>
          </a:xfrm>
        </p:spPr>
      </p:pic>
      <p:pic>
        <p:nvPicPr>
          <p:cNvPr id="5" name="Content Placeholder 3">
            <a:hlinkClick r:id="rId5" action="ppaction://hlinksldjump">
              <a:snd r:embed="rId6" name="explode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5"/>
          <a:stretch/>
        </p:blipFill>
        <p:spPr>
          <a:xfrm>
            <a:off x="-57903" y="822960"/>
            <a:ext cx="6153903" cy="548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hlinkClick r:id="rId2" action="ppaction://hlinksldjump">
              <a:snd r:embed="rId3" name="applause.wav"/>
            </a:hlinkClick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1"/>
          <a:stretch/>
        </p:blipFill>
        <p:spPr>
          <a:xfrm>
            <a:off x="6197415" y="1045029"/>
            <a:ext cx="5889271" cy="5512525"/>
          </a:xfrm>
        </p:spPr>
      </p:pic>
      <p:pic>
        <p:nvPicPr>
          <p:cNvPr id="5" name="Content Placeholder 3">
            <a:hlinkClick r:id="rId5" action="ppaction://hlinksldjump">
              <a:snd r:embed="rId6" name="explode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70"/>
          <a:stretch/>
        </p:blipFill>
        <p:spPr>
          <a:xfrm>
            <a:off x="16093" y="1045029"/>
            <a:ext cx="6181322" cy="551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hlinkClick r:id="rId2" action="ppaction://hlinksldjump">
              <a:snd r:embed="rId3" name="applause.wav"/>
            </a:hlinkClick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6"/>
          <a:stretch/>
        </p:blipFill>
        <p:spPr>
          <a:xfrm>
            <a:off x="6074228" y="1058091"/>
            <a:ext cx="5644818" cy="5447212"/>
          </a:xfrm>
        </p:spPr>
      </p:pic>
      <p:pic>
        <p:nvPicPr>
          <p:cNvPr id="5" name="Content Placeholder 3">
            <a:hlinkClick r:id="rId5" action="ppaction://hlinksldjump">
              <a:snd r:embed="rId6" name="explode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1"/>
          <a:stretch/>
        </p:blipFill>
        <p:spPr>
          <a:xfrm>
            <a:off x="128021" y="1058091"/>
            <a:ext cx="5946208" cy="54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5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hlinkClick r:id="" action="ppaction://noaction">
              <a:snd r:embed="rId3" name="applause.wav"/>
            </a:hlinkClick>
          </p:cNvPr>
          <p:cNvSpPr/>
          <p:nvPr/>
        </p:nvSpPr>
        <p:spPr>
          <a:xfrm>
            <a:off x="7053943" y="5843879"/>
            <a:ext cx="4558937" cy="1014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Μπράβο!!! Ολοκλήρωσες το παιχνίδι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Goofy - Wikipedi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01" y="1972490"/>
            <a:ext cx="2956928" cy="4386111"/>
          </a:xfrm>
        </p:spPr>
      </p:pic>
      <p:sp>
        <p:nvSpPr>
          <p:cNvPr id="4" name="Rectangle 3"/>
          <p:cNvSpPr/>
          <p:nvPr/>
        </p:nvSpPr>
        <p:spPr>
          <a:xfrm>
            <a:off x="1251678" y="382385"/>
            <a:ext cx="5695407" cy="1492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Προσπάθησε ξανά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Left Arrow 2">
            <a:hlinkClick r:id="" action="ppaction://hlinkshowjump?jump=lastslideviewed">
              <a:snd r:embed="rId3" name="click.wav"/>
            </a:hlinkClick>
          </p:cNvPr>
          <p:cNvSpPr/>
          <p:nvPr/>
        </p:nvSpPr>
        <p:spPr>
          <a:xfrm>
            <a:off x="1251678" y="4506686"/>
            <a:ext cx="3594642" cy="14761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Επιστροφή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2" action="ppaction://hlinksldjump">
              <a:snd r:embed="rId3" name="explode.wav"/>
            </a:hlinkClick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64"/>
          <a:stretch/>
        </p:blipFill>
        <p:spPr>
          <a:xfrm>
            <a:off x="353133" y="666205"/>
            <a:ext cx="6043313" cy="539496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>
              <a:snd r:embed="rId6" name="applause.wav"/>
            </a:hlinkClick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6"/>
          <a:stretch/>
        </p:blipFill>
        <p:spPr>
          <a:xfrm>
            <a:off x="6396446" y="666205"/>
            <a:ext cx="5459839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1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hlinkClick r:id="rId2" action="ppaction://hlinksldjump">
              <a:snd r:embed="rId3" name="applause.wav"/>
            </a:hlinkClick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/>
          <a:stretch/>
        </p:blipFill>
        <p:spPr>
          <a:xfrm>
            <a:off x="6244046" y="516692"/>
            <a:ext cx="5448212" cy="5727354"/>
          </a:xfrm>
        </p:spPr>
      </p:pic>
      <p:pic>
        <p:nvPicPr>
          <p:cNvPr id="5" name="Content Placeholder 3">
            <a:hlinkClick r:id="rId5" action="ppaction://hlinksldjump">
              <a:snd r:embed="rId6" name="explode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31"/>
          <a:stretch/>
        </p:blipFill>
        <p:spPr>
          <a:xfrm>
            <a:off x="509451" y="516692"/>
            <a:ext cx="5734595" cy="572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9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6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hlinkClick r:id="rId2" action="ppaction://hlinksldjump">
              <a:snd r:embed="rId3" name="explode.wav"/>
            </a:hlinkClick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5"/>
          <a:stretch/>
        </p:blipFill>
        <p:spPr>
          <a:xfrm>
            <a:off x="207464" y="796835"/>
            <a:ext cx="5984330" cy="5338648"/>
          </a:xfrm>
        </p:spPr>
      </p:pic>
      <p:pic>
        <p:nvPicPr>
          <p:cNvPr id="5" name="Content Placeholder 3">
            <a:hlinkClick r:id="rId5" action="ppaction://hlinksldjump">
              <a:snd r:embed="rId6" name="applause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3"/>
          <a:stretch/>
        </p:blipFill>
        <p:spPr>
          <a:xfrm>
            <a:off x="6191794" y="796836"/>
            <a:ext cx="5613940" cy="53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1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>
              <a:snd r:embed="rId3" name="explode.wav"/>
            </a:hlinkClick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" r="47318"/>
          <a:stretch/>
        </p:blipFill>
        <p:spPr>
          <a:xfrm>
            <a:off x="444242" y="744584"/>
            <a:ext cx="5825929" cy="5245440"/>
          </a:xfrm>
        </p:spPr>
      </p:pic>
      <p:pic>
        <p:nvPicPr>
          <p:cNvPr id="5" name="Content Placeholder 3">
            <a:hlinkClick r:id="rId5" action="ppaction://hlinksldjump">
              <a:snd r:embed="rId6" name="applause.wav"/>
            </a:hlinkClick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4"/>
          <a:stretch/>
        </p:blipFill>
        <p:spPr>
          <a:xfrm>
            <a:off x="6270171" y="744584"/>
            <a:ext cx="5269259" cy="524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102</TotalTime>
  <Words>178</Words>
  <Application>Microsoft Office PowerPoint</Application>
  <PresentationFormat>Widescreen</PresentationFormat>
  <Paragraphs>33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Corbel</vt:lpstr>
      <vt:lpstr>Gill Sans MT</vt:lpstr>
      <vt:lpstr>Impact</vt:lpstr>
      <vt:lpstr>Badge</vt:lpstr>
      <vt:lpstr>Παιχνιδι Σωστο ή λαθοσ</vt:lpstr>
      <vt:lpstr>ΑΣ ΞΕΚΙΝΗΣΟΥΜΕ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ΣωστΟ ή ΛΑΘΟΣ</dc:title>
  <dc:creator>SONY</dc:creator>
  <cp:lastModifiedBy>SONY</cp:lastModifiedBy>
  <cp:revision>16</cp:revision>
  <dcterms:created xsi:type="dcterms:W3CDTF">2020-04-09T09:30:11Z</dcterms:created>
  <dcterms:modified xsi:type="dcterms:W3CDTF">2020-04-09T12:45:19Z</dcterms:modified>
</cp:coreProperties>
</file>