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7" r:id="rId2"/>
    <p:sldId id="271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1B9C-FBCC-4A32-985C-54D321F2FC6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196-4428-4B1A-B74F-86D603851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4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1B9C-FBCC-4A32-985C-54D321F2FC6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196-4428-4B1A-B74F-86D603851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9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1B9C-FBCC-4A32-985C-54D321F2FC6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196-4428-4B1A-B74F-86D603851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7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1B9C-FBCC-4A32-985C-54D321F2FC6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196-4428-4B1A-B74F-86D603851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1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1B9C-FBCC-4A32-985C-54D321F2FC6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196-4428-4B1A-B74F-86D603851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8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1B9C-FBCC-4A32-985C-54D321F2FC6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196-4428-4B1A-B74F-86D603851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7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1B9C-FBCC-4A32-985C-54D321F2FC6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196-4428-4B1A-B74F-86D603851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4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1B9C-FBCC-4A32-985C-54D321F2FC6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196-4428-4B1A-B74F-86D603851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1B9C-FBCC-4A32-985C-54D321F2FC6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196-4428-4B1A-B74F-86D603851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0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1B9C-FBCC-4A32-985C-54D321F2FC6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196-4428-4B1A-B74F-86D603851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1B9C-FBCC-4A32-985C-54D321F2FC6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196-4428-4B1A-B74F-86D603851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B1B9C-FBCC-4A32-985C-54D321F2FC6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B7196-4428-4B1A-B74F-86D603851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0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8800" b="1" dirty="0" smtClean="0">
                <a:solidFill>
                  <a:srgbClr val="FF0000"/>
                </a:solidFill>
              </a:rPr>
              <a:t>Τα έθιμα του Πάσχα</a:t>
            </a:r>
            <a:endParaRPr lang="en-US" sz="8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media.enikos.gr/data/photos/resized/720_1e8306459bb24aa07522d417fe1ae32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95" y="1690688"/>
            <a:ext cx="10137505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4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5400" b="1" dirty="0" smtClean="0">
                <a:solidFill>
                  <a:srgbClr val="FF0000"/>
                </a:solidFill>
              </a:rPr>
              <a:t>Ψάλλουμε όλοι μαζί το </a:t>
            </a:r>
            <a:br>
              <a:rPr lang="el-GR" sz="5400" b="1" dirty="0" smtClean="0">
                <a:solidFill>
                  <a:srgbClr val="FF0000"/>
                </a:solidFill>
              </a:rPr>
            </a:br>
            <a:r>
              <a:rPr lang="el-GR" sz="5400" b="1" dirty="0" smtClean="0">
                <a:solidFill>
                  <a:srgbClr val="FF0000"/>
                </a:solidFill>
              </a:rPr>
              <a:t>«Χριστός Ανέστη»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6148" name="Picture 4" descr="Με λαμπρότητα ο εορτασμός του Πάσχα σε όλη την Ελλάδα | Ελλάδα | Η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8" y="1825624"/>
            <a:ext cx="8948056" cy="50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94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5400" b="1" dirty="0" smtClean="0">
                <a:solidFill>
                  <a:srgbClr val="FF0000"/>
                </a:solidFill>
              </a:rPr>
              <a:t>Στο σπίτι τρώμε σούπα </a:t>
            </a:r>
            <a:r>
              <a:rPr lang="el-GR" sz="5400" b="1" dirty="0" err="1" smtClean="0">
                <a:solidFill>
                  <a:srgbClr val="FF0000"/>
                </a:solidFill>
              </a:rPr>
              <a:t>αυγολέμονη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Σούπα αυγολέμονο, Η ΚΑΘΗΜΕΡΙΝΗ, kathimerini.com.c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53" y="1690688"/>
            <a:ext cx="8387293" cy="50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4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5" y="365125"/>
            <a:ext cx="11782697" cy="1325563"/>
          </a:xfrm>
        </p:spPr>
        <p:txBody>
          <a:bodyPr>
            <a:noAutofit/>
          </a:bodyPr>
          <a:lstStyle/>
          <a:p>
            <a:pPr algn="ctr"/>
            <a:r>
              <a:rPr lang="el-GR" sz="5400" b="1" dirty="0" smtClean="0">
                <a:solidFill>
                  <a:srgbClr val="FF0000"/>
                </a:solidFill>
              </a:rPr>
              <a:t>Την Κυριακή του Πάσχα ψήνουμε σούβλα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Στα επιτρεπόμενα όρια η κατανάλωση της σούβλας στην Κύπρο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146" y="1825624"/>
            <a:ext cx="8957056" cy="50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94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5400" b="1" dirty="0" smtClean="0">
                <a:solidFill>
                  <a:srgbClr val="FF0000"/>
                </a:solidFill>
              </a:rPr>
              <a:t>Και τσουγκρίζουμε κόκκινα αυγά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8196" name="Picture 4" descr="Ξέρετε τι συμβολίζει το τσούγκρισμα των πασχαλινών αυγών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2" y="1319348"/>
            <a:ext cx="8258175" cy="55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6131243"/>
            <a:ext cx="105156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3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978640" cy="1325563"/>
          </a:xfrm>
        </p:spPr>
        <p:txBody>
          <a:bodyPr>
            <a:no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Οι δάσκαλοι του Ειδικού Σχολείου Λευκωσίας σας εύχονται Καλό Πάσχα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Ευχές για το Πάσχα 2020 – Καλό Πάσχα!!!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230" y="1607809"/>
            <a:ext cx="5401639" cy="52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8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460500"/>
          </a:xfrm>
        </p:spPr>
        <p:txBody>
          <a:bodyPr>
            <a:noAutofit/>
          </a:bodyPr>
          <a:lstStyle/>
          <a:p>
            <a:pPr algn="ctr"/>
            <a:r>
              <a:rPr lang="el-GR" sz="5400" b="1" dirty="0" smtClean="0">
                <a:solidFill>
                  <a:srgbClr val="FF0000"/>
                </a:solidFill>
              </a:rPr>
              <a:t>Τη Μεγάλη εβδομάδα πηγαίνουμε κάθε βράδυ στην εκκλησία και ακούμε </a:t>
            </a:r>
            <a:r>
              <a:rPr lang="el-GR" sz="5400" b="1" dirty="0" smtClean="0">
                <a:solidFill>
                  <a:srgbClr val="FF0000"/>
                </a:solidFill>
              </a:rPr>
              <a:t>τη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l-GR" sz="5400" b="1" dirty="0">
                <a:solidFill>
                  <a:srgbClr val="FF0000"/>
                </a:solidFill>
              </a:rPr>
              <a:t>Θ</a:t>
            </a:r>
            <a:r>
              <a:rPr lang="el-GR" sz="5400" b="1" dirty="0" smtClean="0">
                <a:solidFill>
                  <a:srgbClr val="FF0000"/>
                </a:solidFill>
              </a:rPr>
              <a:t>εία </a:t>
            </a:r>
            <a:r>
              <a:rPr lang="el-GR" sz="5400" b="1" dirty="0">
                <a:solidFill>
                  <a:srgbClr val="FF0000"/>
                </a:solidFill>
              </a:rPr>
              <a:t>Λ</a:t>
            </a:r>
            <a:r>
              <a:rPr lang="el-GR" sz="5400" b="1" dirty="0" smtClean="0">
                <a:solidFill>
                  <a:srgbClr val="FF0000"/>
                </a:solidFill>
              </a:rPr>
              <a:t>ειτουργία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Ο Χριστός μας περιμένει στον Ναό όχι κάποια Κυριακή, αλλά κάθε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246" y="2194561"/>
            <a:ext cx="786384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5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3691"/>
            <a:ext cx="9144000" cy="1515292"/>
          </a:xfrm>
        </p:spPr>
        <p:txBody>
          <a:bodyPr>
            <a:noAutofit/>
          </a:bodyPr>
          <a:lstStyle/>
          <a:p>
            <a:r>
              <a:rPr lang="el-GR" sz="5400" b="1" dirty="0" smtClean="0">
                <a:solidFill>
                  <a:srgbClr val="FF0000"/>
                </a:solidFill>
              </a:rPr>
              <a:t>Τη Μεγάλη Πέμπτη βάφουμε κόκκινα αυγά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07424"/>
            <a:ext cx="9144000" cy="104887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30" name="Picture 6" descr="Κόκκινα αυγά. Ένα έθιμο ετώ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t="6451" r="6397" b="2986"/>
          <a:stretch/>
        </p:blipFill>
        <p:spPr bwMode="auto">
          <a:xfrm>
            <a:off x="2339788" y="1658983"/>
            <a:ext cx="7247965" cy="51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96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5400" b="1" dirty="0" smtClean="0">
                <a:solidFill>
                  <a:srgbClr val="FF0000"/>
                </a:solidFill>
              </a:rPr>
              <a:t>Τη Μεγάλη Παρασκευή το πρωί φτιάχνουμε τις </a:t>
            </a:r>
            <a:r>
              <a:rPr lang="el-GR" sz="5400" b="1" dirty="0" err="1" smtClean="0">
                <a:solidFill>
                  <a:srgbClr val="FF0000"/>
                </a:solidFill>
              </a:rPr>
              <a:t>φλαούνες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5127625"/>
            <a:ext cx="10515600" cy="104933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Πάσχα και Φλαούνες | medΝutr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872317"/>
            <a:ext cx="10282518" cy="498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21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6" y="365125"/>
            <a:ext cx="11887200" cy="1325563"/>
          </a:xfrm>
        </p:spPr>
        <p:txBody>
          <a:bodyPr>
            <a:noAutofit/>
          </a:bodyPr>
          <a:lstStyle/>
          <a:p>
            <a:pPr algn="ctr"/>
            <a:r>
              <a:rPr lang="el-GR" sz="5400" b="1" dirty="0" smtClean="0">
                <a:solidFill>
                  <a:srgbClr val="FF0000"/>
                </a:solidFill>
              </a:rPr>
              <a:t>Τη Μεγάλη Παρασκευή το βράδυ πηγαίνουμε στον Επιτάφιο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Επιτάφιος θρήνος: οι πιστοί προσκυνούν το σώμα του Χριστού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" t="13617" r="7382" b="4655"/>
          <a:stretch/>
        </p:blipFill>
        <p:spPr bwMode="auto">
          <a:xfrm>
            <a:off x="2090057" y="1881051"/>
            <a:ext cx="7759337" cy="497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 flipV="1">
            <a:off x="838200" y="8203473"/>
            <a:ext cx="10515600" cy="12818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2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6" y="365125"/>
            <a:ext cx="11978640" cy="1325563"/>
          </a:xfrm>
        </p:spPr>
        <p:txBody>
          <a:bodyPr>
            <a:noAutofit/>
          </a:bodyPr>
          <a:lstStyle/>
          <a:p>
            <a:pPr algn="ctr"/>
            <a:r>
              <a:rPr lang="el-GR" sz="5400" b="1" dirty="0" smtClean="0">
                <a:solidFill>
                  <a:srgbClr val="FF0000"/>
                </a:solidFill>
              </a:rPr>
              <a:t>Το Μεγάλο Σάββατο το βράδυ πηγαίνουμε στην εκκλησία </a:t>
            </a:r>
            <a:br>
              <a:rPr lang="el-GR" sz="5400" b="1" dirty="0" smtClean="0">
                <a:solidFill>
                  <a:srgbClr val="FF0000"/>
                </a:solidFill>
              </a:rPr>
            </a:br>
            <a:r>
              <a:rPr lang="el-GR" sz="5400" b="1" dirty="0" smtClean="0">
                <a:solidFill>
                  <a:srgbClr val="FF0000"/>
                </a:solidFill>
              </a:rPr>
              <a:t>για την Ανάσταση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ekdromi_volos_060316 (13) – Ι.Μ. Λαρίσης &amp; Τυρνάβο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50" y="2103121"/>
            <a:ext cx="8125096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80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6" y="365125"/>
            <a:ext cx="1192638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5400" b="1" dirty="0" smtClean="0">
                <a:solidFill>
                  <a:srgbClr val="FF0000"/>
                </a:solidFill>
              </a:rPr>
              <a:t>Στην εκκλησία παίρνουμε μαζί μας τις πασχαλινές λαμπάδες μας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8" descr="Οι πιο όμορφες πασχαλινές λαμπάδες (και όχι μόνο) - Craftahol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84" y="1690688"/>
            <a:ext cx="7746551" cy="515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88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103120"/>
          </a:xfrm>
        </p:spPr>
        <p:txBody>
          <a:bodyPr>
            <a:noAutofit/>
          </a:bodyPr>
          <a:lstStyle/>
          <a:p>
            <a:pPr algn="ctr"/>
            <a:r>
              <a:rPr lang="el-GR" sz="5400" b="1" dirty="0" smtClean="0">
                <a:solidFill>
                  <a:srgbClr val="FF0000"/>
                </a:solidFill>
              </a:rPr>
              <a:t>Στις 12:00 τα μεσάνυχτα ο ιερέας ψάλλει το «Χριστός Ανέστη»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Πάσχα 2018: Οι 17 πιο όμορφες εκκλησίες για Ανάσταση στην Αθήνα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51" y="1802089"/>
            <a:ext cx="8530046" cy="505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64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5400" b="1" dirty="0">
                <a:solidFill>
                  <a:srgbClr val="FF0000"/>
                </a:solidFill>
              </a:rPr>
              <a:t>Α</a:t>
            </a:r>
            <a:r>
              <a:rPr lang="el-GR" sz="5400" b="1" dirty="0" smtClean="0">
                <a:solidFill>
                  <a:srgbClr val="FF0000"/>
                </a:solidFill>
              </a:rPr>
              <a:t>νάβουμε τις λαμπάδες μας με το Άγιο Φως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Η λαμπάδα της Ανάστασης - iscreta.g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1690688"/>
            <a:ext cx="9274628" cy="505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81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114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</vt:lpstr>
      <vt:lpstr>Office Theme</vt:lpstr>
      <vt:lpstr>Τα έθιμα του Πάσχα</vt:lpstr>
      <vt:lpstr>Τη Μεγάλη εβδομάδα πηγαίνουμε κάθε βράδυ στην εκκλησία και ακούμε τη Θεία Λειτουργία</vt:lpstr>
      <vt:lpstr>Τη Μεγάλη Πέμπτη βάφουμε κόκκινα αυγά</vt:lpstr>
      <vt:lpstr>Τη Μεγάλη Παρασκευή το πρωί φτιάχνουμε τις φλαούνες</vt:lpstr>
      <vt:lpstr>Τη Μεγάλη Παρασκευή το βράδυ πηγαίνουμε στον Επιτάφιο</vt:lpstr>
      <vt:lpstr>Το Μεγάλο Σάββατο το βράδυ πηγαίνουμε στην εκκλησία  για την Ανάσταση</vt:lpstr>
      <vt:lpstr>Στην εκκλησία παίρνουμε μαζί μας τις πασχαλινές λαμπάδες μας</vt:lpstr>
      <vt:lpstr>Στις 12:00 τα μεσάνυχτα ο ιερέας ψάλλει το «Χριστός Ανέστη» </vt:lpstr>
      <vt:lpstr>Ανάβουμε τις λαμπάδες μας με το Άγιο Φως</vt:lpstr>
      <vt:lpstr>Ψάλλουμε όλοι μαζί το  «Χριστός Ανέστη»</vt:lpstr>
      <vt:lpstr>Στο σπίτι τρώμε σούπα αυγολέμονη</vt:lpstr>
      <vt:lpstr>Την Κυριακή του Πάσχα ψήνουμε σούβλα</vt:lpstr>
      <vt:lpstr>Και τσουγκρίζουμε κόκκινα αυγά</vt:lpstr>
      <vt:lpstr>Οι δάσκαλοι του Ειδικού Σχολείου Λευκωσίας σας εύχονται Καλό Πάσχα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έθιμα του Πάσχα</dc:title>
  <dc:creator>SONY</dc:creator>
  <cp:lastModifiedBy>SONY</cp:lastModifiedBy>
  <cp:revision>18</cp:revision>
  <dcterms:created xsi:type="dcterms:W3CDTF">2020-04-05T07:26:10Z</dcterms:created>
  <dcterms:modified xsi:type="dcterms:W3CDTF">2020-04-05T15:56:00Z</dcterms:modified>
</cp:coreProperties>
</file>