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61" r:id="rId6"/>
    <p:sldId id="262" r:id="rId7"/>
    <p:sldId id="266" r:id="rId8"/>
    <p:sldId id="263" r:id="rId9"/>
    <p:sldId id="267" r:id="rId10"/>
    <p:sldId id="270" r:id="rId11"/>
    <p:sldId id="258" r:id="rId12"/>
    <p:sldId id="264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Θα χρειαστώ</a:t>
            </a:r>
            <a:r>
              <a:rPr lang="en-US" sz="2400" u="sng" dirty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367135"/>
            <a:ext cx="376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½ kg </a:t>
            </a:r>
            <a:r>
              <a:rPr lang="el-GR" sz="2400" dirty="0"/>
              <a:t>αλεύρι ολικής άλεσης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145" y="3200400"/>
            <a:ext cx="347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½ κουταλάκι γλυκού αλάτι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702" y="4648200"/>
            <a:ext cx="442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 κουταλάκι γλυκάνισσο -λιωμένο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624935"/>
            <a:ext cx="222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 πρέζα μαστίχα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8072735"/>
            <a:ext cx="219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 πρέζα μέχλεπι</a:t>
            </a:r>
          </a:p>
        </p:txBody>
      </p:sp>
      <p:sp>
        <p:nvSpPr>
          <p:cNvPr id="2" name="AutoShape 2" descr="ΑΛΕΥΡΙ ΟΛΙΚΗΣ ΑΛΕΣΕΩΣ ΓΙΑ ΖΥΜΩΜΑ (1kg) ΑΛΛΑΤΙΝΗ - ΘΑΝΟΠΟΥΛ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Αλεύρι ΜΥΛΟΙ ΑΓΙΟΥ ΓΕΩΡΓΙΟΥ ολικής άλεσης (1k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66869"/>
            <a:ext cx="168116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άλας Αλάτι Κλασικό (250g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83" y="2335051"/>
            <a:ext cx="1639587" cy="21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Γλυκάνισο Τριμμένο Γλυκάνισος Τριμμένος 50γρ Καγιά Σακουλάκ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55" y="4405132"/>
            <a:ext cx="1577815" cy="16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Γλυκάνισος τριμμένος 50γρ | Ypertrof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72" y="5109865"/>
            <a:ext cx="992295" cy="9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nation Spices Μαστίχα Αλεσμένη 9Gr | supermarketcy.com.c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51" y="6011061"/>
            <a:ext cx="2035268" cy="17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ΜΑΧΛΕΠΙ ΑΛΕΣΜΕΝΟ - exiscoff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87" y="7678091"/>
            <a:ext cx="1300713" cy="13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610380"/>
            <a:ext cx="6118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13. Σκεπάζουμε  τα ψωμιά για 1, 5 ώρα,</a:t>
            </a:r>
          </a:p>
          <a:p>
            <a:r>
              <a:rPr lang="el-GR" sz="2800" dirty="0"/>
              <a:t>με πετσέτες.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72" y="3792792"/>
            <a:ext cx="3386712" cy="45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5" y="5029200"/>
            <a:ext cx="2424028" cy="18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1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165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14. Ζεσταίνουμε το φούρνο στους</a:t>
            </a:r>
          </a:p>
          <a:p>
            <a:r>
              <a:rPr lang="el-GR" sz="2800" dirty="0"/>
              <a:t>180</a:t>
            </a:r>
            <a:r>
              <a:rPr lang="el-GR" sz="2800" baseline="30000" dirty="0"/>
              <a:t>Ο</a:t>
            </a:r>
            <a:r>
              <a:rPr lang="en-US" sz="2800" dirty="0"/>
              <a:t>  </a:t>
            </a:r>
            <a:r>
              <a:rPr lang="el-GR" sz="2800" dirty="0"/>
              <a:t>βαθμούς.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246293"/>
            <a:ext cx="5947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15. Βάζουμε τα ψωμιά στο φούρνο και </a:t>
            </a:r>
          </a:p>
          <a:p>
            <a:r>
              <a:rPr lang="el-GR" sz="2800" dirty="0"/>
              <a:t>περιμένουμε για 1,5 ώρες </a:t>
            </a:r>
            <a:r>
              <a:rPr lang="el-GR" sz="2800"/>
              <a:t>να ψηθούν</a:t>
            </a:r>
            <a:r>
              <a:rPr lang="el-GR" sz="2800" dirty="0"/>
              <a:t>.</a:t>
            </a:r>
          </a:p>
        </p:txBody>
      </p:sp>
      <p:pic>
        <p:nvPicPr>
          <p:cNvPr id="8" name="Picture 7" descr="C:\Users\Anna-Maria\Desktop\20200410_105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3549" y="4370149"/>
            <a:ext cx="46709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8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249740"/>
            <a:ext cx="6958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16. Μόλις τα ψωμιά είναι έτοιμα, τα βγάζουμε από το</a:t>
            </a:r>
          </a:p>
          <a:p>
            <a:r>
              <a:rPr lang="el-GR" sz="2400" dirty="0"/>
              <a:t>      φούρνο, τα τοποθετούμε πάνω σε καθαρές</a:t>
            </a:r>
          </a:p>
          <a:p>
            <a:r>
              <a:rPr lang="el-GR" sz="2400" dirty="0"/>
              <a:t>      πετσέτες και τα σκεπάζουμε για να διατηρηθούν</a:t>
            </a:r>
          </a:p>
          <a:p>
            <a:r>
              <a:rPr lang="el-GR" sz="2400" dirty="0"/>
              <a:t>      μαλακά.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6715780"/>
            <a:ext cx="253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17. Καλή όρεξη!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67" y="2827176"/>
            <a:ext cx="2714472" cy="36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nna-Maria\Downloads\20200410_11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7" y="3352800"/>
            <a:ext cx="3505746" cy="26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nna-Maria\Desktop\20200410_105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69" y="6977390"/>
            <a:ext cx="2343913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Θα χρειαστώ</a:t>
            </a:r>
            <a:r>
              <a:rPr lang="en-US" sz="2400" u="sng" dirty="0"/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295400"/>
            <a:ext cx="266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1 σακουλάκι μαγιάς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445603"/>
            <a:ext cx="5228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4 φλυτζάνια χλιαρό νερό (αν χρειαστεί </a:t>
            </a:r>
          </a:p>
          <a:p>
            <a:r>
              <a:rPr lang="el-GR" sz="2400" dirty="0"/>
              <a:t>προσθέτουμε νερό)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17568"/>
            <a:ext cx="156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λαδόκολλα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8063882"/>
            <a:ext cx="95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ταψιά</a:t>
            </a:r>
          </a:p>
        </p:txBody>
      </p:sp>
      <p:pic>
        <p:nvPicPr>
          <p:cNvPr id="2050" name="Picture 2" descr="Μαγιά Στιγμής 3Χ8 gr | Υλικά ζαχαροπλαστικής | Είδη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Φλυτζάνι Πορσελάνης „Berlin” | VKF Renz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Φλυτζάνι Πορσελάνης „Berlin” | VKF Renz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8406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Φλυτζάνι Πορσελάνης „Berlin” | VKF Renz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Φλυτζάνι Πορσελάνης „Berlin” | VKF Renz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Πόσο νερό πρέπει να πίνουν τα παιδιά – Newsb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62487"/>
            <a:ext cx="168116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3014048">
            <a:off x="4572000" y="4419600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AutoShape 8" descr="Λαδόκολλα Ρολό 8x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8" name="Picture 10" descr="https://ecocraft.gr/images/thumbnails/350/350/detailed/1/antikollitiki-ladokolla-psisimatos-8x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0" y="5188743"/>
            <a:ext cx="2217884" cy="22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Ταψί ορθογώνιο ανοξείδωτο, 44x37 εκατ.. 040.000393 PAL | COOZ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7" y="7871549"/>
            <a:ext cx="1502768" cy="8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Ταψί ορθογώνιο ανοξείδωτο, 44x37 εκατ.. 040.000393 PAL | COOZ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32" y="7839747"/>
            <a:ext cx="1502768" cy="8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5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Θα χρειαστώ</a:t>
            </a:r>
            <a:r>
              <a:rPr lang="en-US" sz="2400" u="sng" dirty="0"/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1524000"/>
            <a:ext cx="98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κούπα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4191000"/>
            <a:ext cx="12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πετσέτες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6472535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μαχαίρι</a:t>
            </a:r>
          </a:p>
        </p:txBody>
      </p:sp>
      <p:sp>
        <p:nvSpPr>
          <p:cNvPr id="2" name="AutoShape 2" descr="Plastic Bowl Basin 44cm Dia 15L BLUE | Trade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https://trademe.tmcdn.co.nz/photoserver/full/1069357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05" y="1412710"/>
            <a:ext cx="1934795" cy="14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451"/>
            <a:ext cx="203717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Μαχαίρι Κουζίνας ισιο ΓενικηςΧρησεως 10cm πρασινο VictorInox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7435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6208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B</a:t>
            </a:r>
            <a:r>
              <a:rPr lang="el-GR" sz="2800" dirty="0"/>
              <a:t>άζουμε το αλεύρι στο μεγάλο δοχείο.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15000"/>
            <a:ext cx="395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2. Προσθέτουμε το αλάτι.</a:t>
            </a: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256686" cy="300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209800"/>
            <a:ext cx="762000" cy="3161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4" descr="https://trademe.tmcdn.co.nz/photoserver/full/1069357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5" y="2898710"/>
            <a:ext cx="1934795" cy="14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Ζύμη για αυθεντική ναπολιτάνικη pizza | MyPizza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" name="Picture 6" descr="Κάλας Αλάτι Κλασικό (250gr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97" y="6570638"/>
            <a:ext cx="1639587" cy="21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Anna-Maria\Desktop\20200410_0816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61" y="6699250"/>
            <a:ext cx="2750078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76343" y="8153400"/>
            <a:ext cx="19958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8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400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3. Προσθέτουμε τη μαγιά.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395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4. Προσθέτουμε μέχλεπι.</a:t>
            </a:r>
          </a:p>
        </p:txBody>
      </p:sp>
      <p:pic>
        <p:nvPicPr>
          <p:cNvPr id="20" name="Picture 12" descr="C:\Users\Anna-Maria\Desktop\20200410_081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8208" y="2662439"/>
            <a:ext cx="2590801" cy="19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Μαγιά Στιγμής 3Χ8 gr | Υλικά ζαχαροπλαστικής | Είδη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7" y="272015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Anna-Maria\Desktop\20200410_081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6600" y="6630801"/>
            <a:ext cx="2784453" cy="20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7467600"/>
            <a:ext cx="609600" cy="1600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Picture 16" descr="ΜΑΧΛΕΠΙ ΑΛΕΣΜΕΝΟ - exiscoff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87" y="7617343"/>
            <a:ext cx="1300713" cy="13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4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440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5. Προσθέτουμε τη μαστίχα.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4919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6. Προσθέτουμε το γλυκάνισσο.</a:t>
            </a: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77" y="2106838"/>
            <a:ext cx="2248922" cy="29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488618"/>
            <a:ext cx="852464" cy="161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14" descr="Carnation Spices Μαστίχα Αλεσμένη 9Gr | supermarketcy.com.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27" y="3488618"/>
            <a:ext cx="2035268" cy="17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72200"/>
            <a:ext cx="2038566" cy="27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Γλυκάνισος τριμμένος 50γρ | Ypertrof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31" y="7464244"/>
            <a:ext cx="992295" cy="9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4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219200"/>
            <a:ext cx="418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7. Ανακατεύουμε τα υλικά.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648200"/>
            <a:ext cx="60398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8. Αρχίζουμε να προσθέτουμε 3</a:t>
            </a:r>
          </a:p>
          <a:p>
            <a:r>
              <a:rPr lang="el-GR" sz="2800" dirty="0"/>
              <a:t> φλυντζάνια νερό  και ζυμώνουμε μέχρι </a:t>
            </a:r>
          </a:p>
          <a:p>
            <a:r>
              <a:rPr lang="el-GR" sz="2800" dirty="0"/>
              <a:t>να δέσει η ζύμη.</a:t>
            </a:r>
          </a:p>
        </p:txBody>
      </p:sp>
      <p:pic>
        <p:nvPicPr>
          <p:cNvPr id="20" name="Picture 3" descr="C:\Users\Anna-Maria\Desktop\20200410_08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27" y="1905000"/>
            <a:ext cx="3156243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nna-Maria\Desktop\20200410_081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3" y="6781800"/>
            <a:ext cx="223391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nna-Maria\Desktop\20200410_082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0172" y="6324776"/>
            <a:ext cx="305470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8610600"/>
            <a:ext cx="354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 ΧΡΕΙΑΣΤΕΙ ΠΡΟΣΘΕΤΟΥΜΕ ΝΕΡΟ</a:t>
            </a:r>
          </a:p>
        </p:txBody>
      </p:sp>
    </p:spTree>
    <p:extLst>
      <p:ext uri="{BB962C8B-B14F-4D97-AF65-F5344CB8AC3E}">
        <p14:creationId xmlns:p14="http://schemas.microsoft.com/office/powerpoint/2010/main" val="211368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219200"/>
            <a:ext cx="5720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10. Κόβουμε τη ζύμη σε ίσα τεμάχια, </a:t>
            </a:r>
          </a:p>
          <a:p>
            <a:r>
              <a:rPr lang="el-GR" sz="2800" dirty="0"/>
              <a:t>με το μαχαίρι.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064" y="5105400"/>
            <a:ext cx="6477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11. Πλάθουμε τα ψωμιά και τα χαράζουμε</a:t>
            </a:r>
          </a:p>
          <a:p>
            <a:r>
              <a:rPr lang="el-GR" sz="2800" dirty="0"/>
              <a:t> με το μαχαίρι.</a:t>
            </a:r>
          </a:p>
        </p:txBody>
      </p:sp>
      <p:pic>
        <p:nvPicPr>
          <p:cNvPr id="20" name="Picture 8" descr="C:\Users\Anna-Maria\Desktop\20200410_082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4" y="2590800"/>
            <a:ext cx="2750078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nna-Maria\Desktop\20200410_082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54" y="2590800"/>
            <a:ext cx="2648537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95" y="5715000"/>
            <a:ext cx="2448005" cy="32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5582453"/>
            <a:ext cx="2895600" cy="66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2819400" y="8401853"/>
            <a:ext cx="2895600" cy="66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0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Συνταγή</a:t>
            </a:r>
            <a:r>
              <a:rPr lang="en-US" sz="2400" u="sng" dirty="0"/>
              <a:t>: To </a:t>
            </a:r>
            <a:r>
              <a:rPr lang="el-GR" sz="2400" u="sng" dirty="0"/>
              <a:t>πιο γλυκό ψωμί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149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/>
              <a:t>Εκτέλεση</a:t>
            </a:r>
            <a:r>
              <a:rPr lang="en-US" sz="2400" u="sng" dirty="0"/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328" y="1457980"/>
            <a:ext cx="504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12. Βάζουμε τα ψωμιά στο ταψί.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1981200"/>
            <a:ext cx="4952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 Τα αφήνουμε στο ταψί μέχρι να</a:t>
            </a:r>
          </a:p>
          <a:p>
            <a:r>
              <a:rPr lang="el-GR" sz="2800" dirty="0"/>
              <a:t> φουσκώσουν.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89" y="4006386"/>
            <a:ext cx="3386712" cy="45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68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329</Words>
  <Application>Microsoft Office PowerPoint</Application>
  <PresentationFormat>Προβολή στην οθόνη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Anna-Maria</dc:creator>
  <cp:lastModifiedBy>Christos Maifoshis</cp:lastModifiedBy>
  <cp:revision>22</cp:revision>
  <dcterms:created xsi:type="dcterms:W3CDTF">2006-08-16T00:00:00Z</dcterms:created>
  <dcterms:modified xsi:type="dcterms:W3CDTF">2020-04-14T18:01:20Z</dcterms:modified>
</cp:coreProperties>
</file>