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4" r:id="rId2"/>
    <p:sldId id="265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1" r:id="rId12"/>
    <p:sldId id="273" r:id="rId13"/>
    <p:sldId id="263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3353-FD5C-405F-9746-236E14A11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D097F-EFF3-4DA4-A90B-91182CE2C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B3CFC-7C0A-45BE-9D6B-2EB54B5A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9F2A-6332-4842-901C-BED24F17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E25FE-D9C8-4D16-A18A-FFB48D6E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95453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04ED-A04B-4C11-AE9D-F8D8FA49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86BFD-7871-4803-9D3C-D89EF771D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5B98D-C30E-4C81-848B-0EF1FCF3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FADC1-889B-4E8B-AFB9-5AD86AAF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AB8F-E063-4A39-9C09-BB1A1B4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76349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8A5D1-F8DB-4752-A1FA-E9DFBF0AD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6136E-40E8-46CD-877C-4F9AA4C7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3832F-AFD2-483A-9342-54B70CAD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693B-1FFA-4EF6-BA78-733996A0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FA8DF-0DDF-4A84-8E9D-A1B891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45713"/>
      </p:ext>
    </p:extLst>
  </p:cSld>
  <p:clrMapOvr>
    <a:masterClrMapping/>
  </p:clrMapOvr>
  <p:transition spd="slow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64215"/>
      </p:ext>
    </p:extLst>
  </p:cSld>
  <p:clrMapOvr>
    <a:masterClrMapping/>
  </p:clrMapOvr>
  <p:transition spd="slow" advClick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89599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EA14-E94F-4FD7-AF48-9F500BE6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EA28-E7E0-473E-BF62-38DE6489B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69DAB-B4DC-4DF4-A0D0-65AAA0F1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2E93-2F4C-4285-B3A9-175C5926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22C-5B19-4D22-B6C6-D624B80E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50451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4E32-1D45-4C8C-A1CE-0B7D2CB2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1F59-259A-4ED2-AB51-D967208A8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126A5-4690-4ED3-B271-2497A393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7392C-5E0A-4539-B803-470A827E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D07B-3278-4A7C-9B9C-7FEA50E8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38802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B555-0F11-419F-94C1-995C84BF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2FD9E-DE8C-4DC6-9ECD-93CD16435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65674-293D-4711-B979-B7F2233A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C86C4-2FFE-4FD6-BDE8-291789BD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F9FE1-7B09-4875-9F78-DEE543BD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546A3-8895-456F-BBEF-EB5575BA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45210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1BA9-5455-47EC-B834-7A14F0B1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C4F8-F856-4AE5-9177-4BD02A51A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462DE-7C27-426E-A8D8-F6E1B766D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92091-9E75-41A3-B1A2-981D1E5F5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9310B-DF5E-4607-A9AD-715B9D497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D9E11-DAEB-4350-929B-BF421694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24EFF-13AE-4AD5-BC62-64BA1C45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83206-1878-4A0B-ACDA-137C2F1C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42641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BE94-E6FC-4C1C-A6E6-7E1EAE33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4398-BF9A-4B9B-9057-534BB748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A0EFA-60F3-4C0E-AA90-D970DED1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DEA51-CC04-4C11-8801-212B89AA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0972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3577-9583-41CC-9AD5-5BF0DA7A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BEEC6-7529-4BD5-BD7B-2D940FEA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E540-9D7B-43B9-94DF-FAA47341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20430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B378-185C-45A4-A233-B35C929E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ED8D-0FC7-455A-B360-B9BF07CF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1DA57-5802-41BA-93CA-2F4C53589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64B24-23B7-4145-BEC4-0C94F4C9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773CE-957C-428C-B167-E7CE17D1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8309F-1670-4C65-A531-D66AEF48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0847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DCB0-D196-4893-913B-D42297DC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979FC-5B67-4A6E-89DA-F9CCE1E4C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9F5-A75F-4124-AF19-D0FF7ECF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36C2D-2329-49FD-A0D0-52822741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41E4D-ABED-4DBE-A326-29D3075B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1ABCB-4D4E-47CD-B77F-B91AA2C6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32076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4E520-1294-47C8-89DD-5F28FD02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B763A-F4D7-49FB-93F0-EB1D3A699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41FCA-5B00-47BD-B7A6-16DF7F050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7C789-95C8-4447-97C2-94FC84242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9EB5A-7C03-4C57-A683-806D48E80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 spd="slow" advClick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AFD191-A159-4AC2-84DC-7770F0417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676" y="328910"/>
            <a:ext cx="8166325" cy="741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540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ΚΑΛΟ ΠΑΣΧΑ</a:t>
            </a:r>
            <a:endParaRPr lang="en-US" sz="540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3D240E-F8AF-496C-99CA-332F7615D648}"/>
              </a:ext>
            </a:extLst>
          </p:cNvPr>
          <p:cNvSpPr/>
          <p:nvPr/>
        </p:nvSpPr>
        <p:spPr>
          <a:xfrm>
            <a:off x="10006014" y="5805488"/>
            <a:ext cx="1152525" cy="863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pic>
        <p:nvPicPr>
          <p:cNvPr id="2052" name="Picture 2" descr="3D Gif Animations - Free download i love you images photo ...">
            <a:extLst>
              <a:ext uri="{FF2B5EF4-FFF2-40B4-BE49-F238E27FC236}">
                <a16:creationId xmlns:a16="http://schemas.microsoft.com/office/drawing/2014/main" id="{85F3A2C4-D7B4-483A-BAD6-49224AA933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268413"/>
            <a:ext cx="76549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5241851" y="2551814"/>
            <a:ext cx="6092456" cy="296648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44037" name="AutoShape 5">
            <a:hlinkClick r:id="" action="ppaction://noaction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>
            <a:off x="946299" y="2892057"/>
            <a:ext cx="4573440" cy="2626240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A9AC8535-22E7-4E16-84BB-30CA5C4E95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2875" y="329407"/>
            <a:ext cx="6826250" cy="1227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Ελάτε  να εργαστούμε προσεκτικά! </a:t>
            </a:r>
          </a:p>
          <a:p>
            <a:pPr algn="ctr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Πάτησε το σωστό αστέρι.</a:t>
            </a:r>
            <a:endParaRPr lang="en-CA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384DECC5-0A4F-4CB0-BC79-F92543F1FE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65013" y="1916957"/>
            <a:ext cx="82819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Το Πάσχα πάμε   ................ .</a:t>
            </a:r>
            <a:endParaRPr lang="en-CA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1" name="Picture 2" descr="ΑΡΙΔΑΙΑ: ΔΕΙΤΕ ΓΙΑΤΙ ΔΙΑΚΟΠΗΚΕ ΣΗΜΕΡΑ 01/01/2019 Η ΘΕΙΑ ΛΕΙΤΟΥΡΓΙΑ ...">
            <a:extLst>
              <a:ext uri="{FF2B5EF4-FFF2-40B4-BE49-F238E27FC236}">
                <a16:creationId xmlns:a16="http://schemas.microsoft.com/office/drawing/2014/main" id="{F0E28B68-8755-4FE7-ADAE-179FF27D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69" y="3343977"/>
            <a:ext cx="2176906" cy="14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ΤΟ ΚΟΛΥΜΠΙ ΦΕΡΝΕΙ ΥΓΕΙΑ. Η ΚΟΛΥΜΒΗΣΗ ΚΑΝΕΙ ΚΑΛΟ ΣΤΗΝ ΚΑΡΔΙΑ ...">
            <a:extLst>
              <a:ext uri="{FF2B5EF4-FFF2-40B4-BE49-F238E27FC236}">
                <a16:creationId xmlns:a16="http://schemas.microsoft.com/office/drawing/2014/main" id="{E7A157CB-9727-4B29-8BD1-2CA3B48A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01" y="3689497"/>
            <a:ext cx="1749720" cy="11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6D68CF5-C627-4C48-8F00-802D781717A5}"/>
              </a:ext>
            </a:extLst>
          </p:cNvPr>
          <p:cNvSpPr/>
          <p:nvPr/>
        </p:nvSpPr>
        <p:spPr>
          <a:xfrm>
            <a:off x="9947000" y="5360992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176067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AutoShape 10">
            <a:hlinkClick r:id="" action="ppaction://noaction">
              <a:snd r:embed="rId2" name="bomb.wav"/>
            </a:hlinkClick>
          </p:cNvPr>
          <p:cNvSpPr>
            <a:spLocks noChangeArrowheads="1"/>
          </p:cNvSpPr>
          <p:nvPr/>
        </p:nvSpPr>
        <p:spPr bwMode="auto">
          <a:xfrm>
            <a:off x="1896894" y="4808836"/>
            <a:ext cx="4055091" cy="2049164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41995" name="AutoShape 11">
            <a:hlinkClick r:id="" action="ppaction://noaction">
              <a:snd r:embed="rId2" name="bomb.wav"/>
            </a:hlinkClick>
          </p:cNvPr>
          <p:cNvSpPr>
            <a:spLocks noChangeArrowheads="1"/>
          </p:cNvSpPr>
          <p:nvPr/>
        </p:nvSpPr>
        <p:spPr bwMode="auto">
          <a:xfrm>
            <a:off x="2135844" y="2962450"/>
            <a:ext cx="4179895" cy="2049164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41996" name="AutoShape 12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023992" y="3636335"/>
            <a:ext cx="4831850" cy="3062177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4000" dirty="0"/>
              <a:t> </a:t>
            </a:r>
          </a:p>
        </p:txBody>
      </p:sp>
      <p:sp>
        <p:nvSpPr>
          <p:cNvPr id="10" name="WordArt 2">
            <a:extLst>
              <a:ext uri="{FF2B5EF4-FFF2-40B4-BE49-F238E27FC236}">
                <a16:creationId xmlns:a16="http://schemas.microsoft.com/office/drawing/2014/main" id="{8EB4D7F6-C61E-4FD2-A15D-C09DA863A3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98682" y="508173"/>
            <a:ext cx="6826250" cy="1227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l-G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Ελάτε  να εργαστούμε προσεκτικά! </a:t>
            </a:r>
          </a:p>
          <a:p>
            <a:pPr algn="ctr"/>
            <a:r>
              <a:rPr lang="el-G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Πάτησε το σωστό αστέρι…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.</a:t>
            </a:r>
            <a:endParaRPr lang="en-CA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  <p:sp>
        <p:nvSpPr>
          <p:cNvPr id="11" name="WordArt 3">
            <a:extLst>
              <a:ext uri="{FF2B5EF4-FFF2-40B4-BE49-F238E27FC236}">
                <a16:creationId xmlns:a16="http://schemas.microsoft.com/office/drawing/2014/main" id="{D9ED97EA-2D95-4A16-AE2B-0F3B9EAF4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1515" y="1952799"/>
            <a:ext cx="82819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l-G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Το Πάσχα ψήνουμε ..............</a:t>
            </a:r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.</a:t>
            </a:r>
            <a:endParaRPr lang="en-C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2" name="Picture 2" descr="Πόσες θερμίδες έχει μια φλαούνα;, must">
            <a:extLst>
              <a:ext uri="{FF2B5EF4-FFF2-40B4-BE49-F238E27FC236}">
                <a16:creationId xmlns:a16="http://schemas.microsoft.com/office/drawing/2014/main" id="{E5AF9BDA-2EB9-4464-84B3-B1E67DAC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90" y="4670930"/>
            <a:ext cx="2071561" cy="12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ngerbread man party cake recipe | BBC Good Food">
            <a:extLst>
              <a:ext uri="{FF2B5EF4-FFF2-40B4-BE49-F238E27FC236}">
                <a16:creationId xmlns:a16="http://schemas.microsoft.com/office/drawing/2014/main" id="{4F673850-6AAD-4924-A681-A909B6004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4618" r="5213" b="15215"/>
          <a:stretch/>
        </p:blipFill>
        <p:spPr bwMode="auto">
          <a:xfrm>
            <a:off x="3123623" y="5282032"/>
            <a:ext cx="1401178" cy="11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st Birthday Cake - Handle the Heat">
            <a:extLst>
              <a:ext uri="{FF2B5EF4-FFF2-40B4-BE49-F238E27FC236}">
                <a16:creationId xmlns:a16="http://schemas.microsoft.com/office/drawing/2014/main" id="{AA2D4D4B-347A-440F-9BC0-30B4A3DA1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16013"/>
          <a:stretch/>
        </p:blipFill>
        <p:spPr bwMode="auto">
          <a:xfrm>
            <a:off x="3349256" y="3452989"/>
            <a:ext cx="1344402" cy="11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11BBD8-6FE4-4C23-9363-E142DEBE372F}"/>
              </a:ext>
            </a:extLst>
          </p:cNvPr>
          <p:cNvSpPr/>
          <p:nvPr/>
        </p:nvSpPr>
        <p:spPr>
          <a:xfrm>
            <a:off x="10617749" y="5677441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371820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5241851" y="2551814"/>
            <a:ext cx="6092456" cy="3678865"/>
          </a:xfrm>
          <a:prstGeom prst="irregularSeal2">
            <a:avLst/>
          </a:prstGeom>
          <a:solidFill>
            <a:srgbClr val="92D050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44037" name="AutoShape 5">
            <a:hlinkClick r:id="" action="ppaction://noaction">
              <a:snd r:embed="rId3" name="bomb.wav"/>
            </a:hlinkClick>
          </p:cNvPr>
          <p:cNvSpPr>
            <a:spLocks noChangeArrowheads="1"/>
          </p:cNvSpPr>
          <p:nvPr/>
        </p:nvSpPr>
        <p:spPr bwMode="auto">
          <a:xfrm>
            <a:off x="946299" y="2892057"/>
            <a:ext cx="4573440" cy="2626240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A9AC8535-22E7-4E16-84BB-30CA5C4E95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2875" y="329407"/>
            <a:ext cx="6826250" cy="1227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Ελάτε  να εργαστούμε προσεκτικά! </a:t>
            </a:r>
          </a:p>
          <a:p>
            <a:pPr algn="ctr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Πάτησε το σωστό αστέρι.</a:t>
            </a:r>
            <a:endParaRPr lang="en-CA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C55D6351-A096-4C4F-B9F0-2954045407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0073" y="1889494"/>
            <a:ext cx="82819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Την Ανάσταση κρατάμε   ................ .</a:t>
            </a:r>
            <a:endParaRPr lang="en-CA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2" name="Picture 4" descr="Χειροποίητες λαμπάδες και πασχαλινές κατασκευές στο μπαζάρ της ...">
            <a:extLst>
              <a:ext uri="{FF2B5EF4-FFF2-40B4-BE49-F238E27FC236}">
                <a16:creationId xmlns:a16="http://schemas.microsoft.com/office/drawing/2014/main" id="{2230700D-775E-4964-B281-104F039F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26" y="3628207"/>
            <a:ext cx="2219276" cy="16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ndle made with Cinnamon | Shoppe by Olde Hansa">
            <a:extLst>
              <a:ext uri="{FF2B5EF4-FFF2-40B4-BE49-F238E27FC236}">
                <a16:creationId xmlns:a16="http://schemas.microsoft.com/office/drawing/2014/main" id="{E127EAA9-1739-4141-935E-78EFCB7E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58" y="3521882"/>
            <a:ext cx="1406975" cy="14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1D1D40-1CD5-4174-A350-D186F20B7D76}"/>
              </a:ext>
            </a:extLst>
          </p:cNvPr>
          <p:cNvSpPr/>
          <p:nvPr/>
        </p:nvSpPr>
        <p:spPr>
          <a:xfrm>
            <a:off x="10032060" y="5708872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40951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104" y="463348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/>
              <a:t> </a:t>
            </a:r>
            <a:r>
              <a:rPr lang="el-GR" altLang="el-GR" sz="4000" b="1" cap="none" dirty="0">
                <a:latin typeface="Comic Sans MS" panose="030F0702030302020204" pitchFamily="66" charset="0"/>
              </a:rPr>
              <a:t>Μπράβο !!!</a:t>
            </a:r>
            <a:r>
              <a:rPr lang="el-GR" altLang="el-GR" sz="4000" b="1" cap="none" dirty="0">
                <a:solidFill>
                  <a:srgbClr val="003300"/>
                </a:solidFill>
                <a:latin typeface="Comic Sans MS" panose="030F0702030302020204" pitchFamily="66" charset="0"/>
              </a:rPr>
              <a:t>Το</a:t>
            </a:r>
            <a:r>
              <a:rPr lang="el-GR" altLang="el-GR" sz="4000" b="1" cap="none" dirty="0">
                <a:latin typeface="Comic Sans MS" panose="030F0702030302020204" pitchFamily="66" charset="0"/>
              </a:rPr>
              <a:t> Παιχνίδι Τελείωσε Είσαι Νικητής!!!!</a:t>
            </a:r>
          </a:p>
        </p:txBody>
      </p:sp>
      <p:pic>
        <p:nvPicPr>
          <p:cNvPr id="3078" name="Picture 6" descr="Easter Bunny GIF - Find &amp; Share on GIPHY">
            <a:extLst>
              <a:ext uri="{FF2B5EF4-FFF2-40B4-BE49-F238E27FC236}">
                <a16:creationId xmlns:a16="http://schemas.microsoft.com/office/drawing/2014/main" id="{9482E947-E8B4-4DAF-9BB7-EBAF068CCD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62" y="1790218"/>
            <a:ext cx="4314743" cy="49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28248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3F3349-73ED-4145-9562-02AB9EFD1BB0}"/>
              </a:ext>
            </a:extLst>
          </p:cNvPr>
          <p:cNvSpPr txBox="1">
            <a:spLocks/>
          </p:cNvSpPr>
          <p:nvPr/>
        </p:nvSpPr>
        <p:spPr>
          <a:xfrm>
            <a:off x="2613025" y="5344786"/>
            <a:ext cx="7272338" cy="78707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Βάφουμε α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βγ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ά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17FDF2-64E0-4EA3-A93B-FA91FAB22999}"/>
              </a:ext>
            </a:extLst>
          </p:cNvPr>
          <p:cNvSpPr/>
          <p:nvPr/>
        </p:nvSpPr>
        <p:spPr>
          <a:xfrm>
            <a:off x="9551988" y="6021388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pic>
        <p:nvPicPr>
          <p:cNvPr id="3076" name="Picture 4" descr="Πάσχα 2017: Γιατί βάφουμε κόκκινα αυγά την Μεγάλη Πέμπτη - CNN.gr">
            <a:extLst>
              <a:ext uri="{FF2B5EF4-FFF2-40B4-BE49-F238E27FC236}">
                <a16:creationId xmlns:a16="http://schemas.microsoft.com/office/drawing/2014/main" id="{FDAEF759-2112-4BD5-8848-D3F39EF86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733550"/>
            <a:ext cx="46513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Γιατί βάφουμε κόκκινα αυγά σήμερα Μεγάλη Πέμπτη; | eirinika.gr">
            <a:extLst>
              <a:ext uri="{FF2B5EF4-FFF2-40B4-BE49-F238E27FC236}">
                <a16:creationId xmlns:a16="http://schemas.microsoft.com/office/drawing/2014/main" id="{9BDD3FBC-2E19-4AED-886A-1E9B8F7D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1727200"/>
            <a:ext cx="39401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ADC3BC-4631-46DA-A680-6D201164CB02}"/>
              </a:ext>
            </a:extLst>
          </p:cNvPr>
          <p:cNvSpPr txBox="1">
            <a:spLocks/>
          </p:cNvSpPr>
          <p:nvPr/>
        </p:nvSpPr>
        <p:spPr>
          <a:xfrm>
            <a:off x="119336" y="446810"/>
            <a:ext cx="7272338" cy="787072"/>
          </a:xfrm>
          <a:prstGeom prst="rect">
            <a:avLst/>
          </a:prstGeom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Το Πάσχα 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3F3349-73ED-4145-9562-02AB9EFD1BB0}"/>
              </a:ext>
            </a:extLst>
          </p:cNvPr>
          <p:cNvSpPr txBox="1">
            <a:spLocks/>
          </p:cNvSpPr>
          <p:nvPr/>
        </p:nvSpPr>
        <p:spPr>
          <a:xfrm>
            <a:off x="2459831" y="5336305"/>
            <a:ext cx="7272338" cy="78707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Τσ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ου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γκ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ρίζουμε α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βγ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ά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17FDF2-64E0-4EA3-A93B-FA91FAB22999}"/>
              </a:ext>
            </a:extLst>
          </p:cNvPr>
          <p:cNvSpPr/>
          <p:nvPr/>
        </p:nvSpPr>
        <p:spPr>
          <a:xfrm>
            <a:off x="9551988" y="6021388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ADC3BC-4631-46DA-A680-6D201164CB02}"/>
              </a:ext>
            </a:extLst>
          </p:cNvPr>
          <p:cNvSpPr txBox="1">
            <a:spLocks/>
          </p:cNvSpPr>
          <p:nvPr/>
        </p:nvSpPr>
        <p:spPr>
          <a:xfrm>
            <a:off x="119336" y="446810"/>
            <a:ext cx="7272338" cy="787072"/>
          </a:xfrm>
          <a:prstGeom prst="rect">
            <a:avLst/>
          </a:prstGeom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Το Πάσχα 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1026" name="Picture 2" descr="Πασχαλινά έθιμα: Γιατί τσουγκρίζουμε τα αυγά | Εφημερίδα Πρωινή">
            <a:extLst>
              <a:ext uri="{FF2B5EF4-FFF2-40B4-BE49-F238E27FC236}">
                <a16:creationId xmlns:a16="http://schemas.microsoft.com/office/drawing/2014/main" id="{A8519BC3-A031-4E62-B87F-D6898E62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19" y="1727200"/>
            <a:ext cx="4124440" cy="30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Γιατί τσουγκρίζουμε αυγά το Πάσχα; Τι συμβολίζει το κοινό έθιμο ...">
            <a:extLst>
              <a:ext uri="{FF2B5EF4-FFF2-40B4-BE49-F238E27FC236}">
                <a16:creationId xmlns:a16="http://schemas.microsoft.com/office/drawing/2014/main" id="{599EA90D-98A3-4606-B0B4-736712CF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70" y="1812722"/>
            <a:ext cx="4401377" cy="29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03899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3F3349-73ED-4145-9562-02AB9EFD1BB0}"/>
              </a:ext>
            </a:extLst>
          </p:cNvPr>
          <p:cNvSpPr txBox="1">
            <a:spLocks/>
          </p:cNvSpPr>
          <p:nvPr/>
        </p:nvSpPr>
        <p:spPr>
          <a:xfrm>
            <a:off x="1821876" y="5068194"/>
            <a:ext cx="7272338" cy="78707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Ψήνουμε </a:t>
            </a:r>
            <a:r>
              <a:rPr lang="el-GR" sz="4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φ</a:t>
            </a:r>
            <a:r>
              <a:rPr lang="el-GR" sz="4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Gothic" panose="020B0502020202020204" pitchFamily="34" charset="0"/>
                <a:cs typeface="Comic Sans MS"/>
              </a:rPr>
              <a:t>λ</a:t>
            </a:r>
            <a:r>
              <a:rPr lang="el-GR" sz="4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αούνες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 και 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τσ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ουρέκια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17FDF2-64E0-4EA3-A93B-FA91FAB22999}"/>
              </a:ext>
            </a:extLst>
          </p:cNvPr>
          <p:cNvSpPr/>
          <p:nvPr/>
        </p:nvSpPr>
        <p:spPr>
          <a:xfrm>
            <a:off x="9551988" y="6021388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ADC3BC-4631-46DA-A680-6D201164CB02}"/>
              </a:ext>
            </a:extLst>
          </p:cNvPr>
          <p:cNvSpPr txBox="1">
            <a:spLocks/>
          </p:cNvSpPr>
          <p:nvPr/>
        </p:nvSpPr>
        <p:spPr>
          <a:xfrm>
            <a:off x="119336" y="446810"/>
            <a:ext cx="7272338" cy="787072"/>
          </a:xfrm>
          <a:prstGeom prst="rect">
            <a:avLst/>
          </a:prstGeom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Το Πάσχα 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6146" name="Picture 2" descr="Πόσες θερμίδες έχει μια φλαούνα;, must">
            <a:extLst>
              <a:ext uri="{FF2B5EF4-FFF2-40B4-BE49-F238E27FC236}">
                <a16:creationId xmlns:a16="http://schemas.microsoft.com/office/drawing/2014/main" id="{A1AD964D-823D-41FC-8FB2-EF0054D3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" y="1812722"/>
            <a:ext cx="4274510" cy="24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Τσουρέκια απλά | ΑΠΛΕΣ ΣΥΝΤΑΓΕΣ">
            <a:extLst>
              <a:ext uri="{FF2B5EF4-FFF2-40B4-BE49-F238E27FC236}">
                <a16:creationId xmlns:a16="http://schemas.microsoft.com/office/drawing/2014/main" id="{5E2622A9-FA57-4EF7-8D1C-6AEFEB4F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5799"/>
            <a:ext cx="4887433" cy="32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38631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3F3349-73ED-4145-9562-02AB9EFD1BB0}"/>
              </a:ext>
            </a:extLst>
          </p:cNvPr>
          <p:cNvSpPr txBox="1">
            <a:spLocks/>
          </p:cNvSpPr>
          <p:nvPr/>
        </p:nvSpPr>
        <p:spPr>
          <a:xfrm>
            <a:off x="1821876" y="5068194"/>
            <a:ext cx="7272338" cy="78707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Πηγαίνουμε ε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κκ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λησία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17FDF2-64E0-4EA3-A93B-FA91FAB22999}"/>
              </a:ext>
            </a:extLst>
          </p:cNvPr>
          <p:cNvSpPr/>
          <p:nvPr/>
        </p:nvSpPr>
        <p:spPr>
          <a:xfrm>
            <a:off x="9551988" y="6021388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ADC3BC-4631-46DA-A680-6D201164CB02}"/>
              </a:ext>
            </a:extLst>
          </p:cNvPr>
          <p:cNvSpPr txBox="1">
            <a:spLocks/>
          </p:cNvSpPr>
          <p:nvPr/>
        </p:nvSpPr>
        <p:spPr>
          <a:xfrm>
            <a:off x="119336" y="446810"/>
            <a:ext cx="7272338" cy="787072"/>
          </a:xfrm>
          <a:prstGeom prst="rect">
            <a:avLst/>
          </a:prstGeom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Το Πάσχα 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7170" name="Picture 2" descr="ΑΡΙΔΑΙΑ: ΔΕΙΤΕ ΓΙΑΤΙ ΔΙΑΚΟΠΗΚΕ ΣΗΜΕΡΑ 01/01/2019 Η ΘΕΙΑ ΛΕΙΤΟΥΡΓΙΑ ...">
            <a:extLst>
              <a:ext uri="{FF2B5EF4-FFF2-40B4-BE49-F238E27FC236}">
                <a16:creationId xmlns:a16="http://schemas.microsoft.com/office/drawing/2014/main" id="{23A0F319-0768-44CA-A08C-23538833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3" y="1789806"/>
            <a:ext cx="3970264" cy="26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ΠΑΣΧΑ ΠΕΙΡΑΙΑΣ 2016: Αυτός ήταν ο πιο ωραίος Επιτάφιος!">
            <a:extLst>
              <a:ext uri="{FF2B5EF4-FFF2-40B4-BE49-F238E27FC236}">
                <a16:creationId xmlns:a16="http://schemas.microsoft.com/office/drawing/2014/main" id="{2C240592-1019-4516-9D5E-6893B473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71" y="1789806"/>
            <a:ext cx="3403748" cy="25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78295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3F3349-73ED-4145-9562-02AB9EFD1BB0}"/>
              </a:ext>
            </a:extLst>
          </p:cNvPr>
          <p:cNvSpPr txBox="1">
            <a:spLocks/>
          </p:cNvSpPr>
          <p:nvPr/>
        </p:nvSpPr>
        <p:spPr>
          <a:xfrm>
            <a:off x="1821876" y="5068194"/>
            <a:ext cx="7272338" cy="78707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Λέμε ΧΡΙΣΤΟΣ ΑΝΕΣΤΗ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17FDF2-64E0-4EA3-A93B-FA91FAB22999}"/>
              </a:ext>
            </a:extLst>
          </p:cNvPr>
          <p:cNvSpPr/>
          <p:nvPr/>
        </p:nvSpPr>
        <p:spPr>
          <a:xfrm>
            <a:off x="9551988" y="6021388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ADC3BC-4631-46DA-A680-6D201164CB02}"/>
              </a:ext>
            </a:extLst>
          </p:cNvPr>
          <p:cNvSpPr txBox="1">
            <a:spLocks/>
          </p:cNvSpPr>
          <p:nvPr/>
        </p:nvSpPr>
        <p:spPr>
          <a:xfrm>
            <a:off x="119336" y="446810"/>
            <a:ext cx="7272338" cy="787072"/>
          </a:xfrm>
          <a:prstGeom prst="rect">
            <a:avLst/>
          </a:prstGeom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Το Πά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σχ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α 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9220" name="Picture 4" descr="Χριστος Ανεστη - PicMix">
            <a:extLst>
              <a:ext uri="{FF2B5EF4-FFF2-40B4-BE49-F238E27FC236}">
                <a16:creationId xmlns:a16="http://schemas.microsoft.com/office/drawing/2014/main" id="{951C0939-4F1C-4F6F-8310-281CF04E4B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63" y="446810"/>
            <a:ext cx="4422902" cy="44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ΧΡΙΣΤΟΣ ΑΝΕΣΤΗ - giortazo">
            <a:extLst>
              <a:ext uri="{FF2B5EF4-FFF2-40B4-BE49-F238E27FC236}">
                <a16:creationId xmlns:a16="http://schemas.microsoft.com/office/drawing/2014/main" id="{68BF5986-097C-430D-93E4-240F4DDD1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25" y="1158953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63738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83F3349-73ED-4145-9562-02AB9EFD1BB0}"/>
              </a:ext>
            </a:extLst>
          </p:cNvPr>
          <p:cNvSpPr txBox="1">
            <a:spLocks/>
          </p:cNvSpPr>
          <p:nvPr/>
        </p:nvSpPr>
        <p:spPr>
          <a:xfrm>
            <a:off x="1875039" y="4377078"/>
            <a:ext cx="7272338" cy="78707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Κρ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ατούμε πασχαλινή λα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μπ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άδα στην Ανά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στ</a:t>
            </a: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αση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17FDF2-64E0-4EA3-A93B-FA91FAB22999}"/>
              </a:ext>
            </a:extLst>
          </p:cNvPr>
          <p:cNvSpPr/>
          <p:nvPr/>
        </p:nvSpPr>
        <p:spPr>
          <a:xfrm>
            <a:off x="9551988" y="6021388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ADC3BC-4631-46DA-A680-6D201164CB02}"/>
              </a:ext>
            </a:extLst>
          </p:cNvPr>
          <p:cNvSpPr txBox="1">
            <a:spLocks/>
          </p:cNvSpPr>
          <p:nvPr/>
        </p:nvSpPr>
        <p:spPr>
          <a:xfrm>
            <a:off x="119336" y="446810"/>
            <a:ext cx="7272338" cy="787072"/>
          </a:xfrm>
          <a:prstGeom prst="rect">
            <a:avLst/>
          </a:prstGeom>
        </p:spPr>
        <p:txBody>
          <a:bodyPr/>
          <a:lstStyle/>
          <a:p>
            <a:pPr marL="571500" indent="-571500" algn="ctr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Το Πάσχα 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pic>
        <p:nvPicPr>
          <p:cNvPr id="8194" name="Picture 2" descr="Γιατί κρατάμε λαμπάδα στην Ανάσταση - AboutKastoria.gr">
            <a:extLst>
              <a:ext uri="{FF2B5EF4-FFF2-40B4-BE49-F238E27FC236}">
                <a16:creationId xmlns:a16="http://schemas.microsoft.com/office/drawing/2014/main" id="{7D4975EB-3586-4CF4-A4E4-CEDC1BFC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49" y="1422523"/>
            <a:ext cx="3772958" cy="25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Χειροποίητες λαμπάδες και πασχαλινές κατασκευές στο μπαζάρ της ...">
            <a:extLst>
              <a:ext uri="{FF2B5EF4-FFF2-40B4-BE49-F238E27FC236}">
                <a16:creationId xmlns:a16="http://schemas.microsoft.com/office/drawing/2014/main" id="{9427566A-219D-4AAB-A58A-B99AC1B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04" y="1118048"/>
            <a:ext cx="3772958" cy="28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65005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2682875" y="255757"/>
            <a:ext cx="6826250" cy="1227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Ελάτε  να εργαστούμε προσεκτικά! </a:t>
            </a:r>
          </a:p>
          <a:p>
            <a:pPr algn="ctr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Πάτησε το σωστό αστέρι.</a:t>
            </a:r>
            <a:endParaRPr lang="en-CA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292334" y="1546834"/>
            <a:ext cx="82819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dist"/>
            <a:r>
              <a:rPr lang="el-G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</a:rPr>
              <a:t>Το Πάσχα βάφουμε   ................ .</a:t>
            </a:r>
            <a:endParaRPr lang="en-CA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41994" name="AutoShape 10">
            <a:hlinkClick r:id="" action="ppaction://noaction">
              <a:snd r:embed="rId2" name="bomb.wav"/>
            </a:hlinkClick>
          </p:cNvPr>
          <p:cNvSpPr>
            <a:spLocks noChangeArrowheads="1"/>
          </p:cNvSpPr>
          <p:nvPr/>
        </p:nvSpPr>
        <p:spPr bwMode="auto">
          <a:xfrm>
            <a:off x="972441" y="4189228"/>
            <a:ext cx="5339127" cy="2588158"/>
          </a:xfrm>
          <a:prstGeom prst="irregularSeal2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41995" name="AutoShape 11">
            <a:hlinkClick r:id="" action="ppaction://noaction">
              <a:snd r:embed="rId2" name="bomb.wav"/>
            </a:hlinkClick>
          </p:cNvPr>
          <p:cNvSpPr>
            <a:spLocks noChangeArrowheads="1"/>
          </p:cNvSpPr>
          <p:nvPr/>
        </p:nvSpPr>
        <p:spPr bwMode="auto">
          <a:xfrm>
            <a:off x="276447" y="2307266"/>
            <a:ext cx="4837814" cy="2445487"/>
          </a:xfrm>
          <a:prstGeom prst="irregularSeal2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sp>
        <p:nvSpPr>
          <p:cNvPr id="41996" name="AutoShape 12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023991" y="3429000"/>
            <a:ext cx="5799413" cy="3168352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4000" dirty="0"/>
          </a:p>
        </p:txBody>
      </p:sp>
      <p:pic>
        <p:nvPicPr>
          <p:cNvPr id="9" name="Picture 4" descr="Πάσχα 2017: Γιατί βάφουμε κόκκινα αυγά την Μεγάλη Πέμπτη - CNN.gr">
            <a:extLst>
              <a:ext uri="{FF2B5EF4-FFF2-40B4-BE49-F238E27FC236}">
                <a16:creationId xmlns:a16="http://schemas.microsoft.com/office/drawing/2014/main" id="{99BACBE3-D321-4923-8C7F-E7C833E5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10" y="4402917"/>
            <a:ext cx="2168658" cy="12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Πώς να βάψετε τα παπούτσια σας σωστά - YouTube">
            <a:extLst>
              <a:ext uri="{FF2B5EF4-FFF2-40B4-BE49-F238E27FC236}">
                <a16:creationId xmlns:a16="http://schemas.microsoft.com/office/drawing/2014/main" id="{EB6E0BC7-C306-4841-B85C-DD11E00D9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1" b="11544"/>
          <a:stretch/>
        </p:blipFill>
        <p:spPr bwMode="auto">
          <a:xfrm>
            <a:off x="2292334" y="4869712"/>
            <a:ext cx="2172936" cy="12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Τα «μυστικά» στη βαφή των μαλλιών – Newsbeast">
            <a:extLst>
              <a:ext uri="{FF2B5EF4-FFF2-40B4-BE49-F238E27FC236}">
                <a16:creationId xmlns:a16="http://schemas.microsoft.com/office/drawing/2014/main" id="{4792D66B-0347-4E4B-AF70-2F5DDA11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934" y="3032756"/>
            <a:ext cx="1737868" cy="11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CF54CE-A98F-47CA-B677-6126A51060B3}"/>
              </a:ext>
            </a:extLst>
          </p:cNvPr>
          <p:cNvSpPr/>
          <p:nvPr/>
        </p:nvSpPr>
        <p:spPr>
          <a:xfrm>
            <a:off x="10454813" y="5805190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837854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855913" y="333375"/>
            <a:ext cx="6826250" cy="1227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l-G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Ελάτε  να εργαστούμε προσεκτικά! </a:t>
            </a:r>
          </a:p>
          <a:p>
            <a:pPr algn="ctr"/>
            <a:r>
              <a:rPr lang="el-G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Πάτησε το σωστό αστέρι.</a:t>
            </a:r>
            <a:endParaRPr lang="en-CA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730250" y="1711703"/>
            <a:ext cx="82819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l-G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Το Πάσχα τσουγκρίζουμε ..............</a:t>
            </a:r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.</a:t>
            </a:r>
            <a:endParaRPr lang="en-C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45060" name="AutoShape 4">
            <a:hlinkClick r:id="" action="ppaction://noaction">
              <a:snd r:embed="rId2" name="bomb.wav"/>
            </a:hlinkClick>
          </p:cNvPr>
          <p:cNvSpPr>
            <a:spLocks noChangeArrowheads="1"/>
          </p:cNvSpPr>
          <p:nvPr/>
        </p:nvSpPr>
        <p:spPr bwMode="auto">
          <a:xfrm>
            <a:off x="7389092" y="2596348"/>
            <a:ext cx="4500562" cy="315586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600" dirty="0"/>
              <a:t>  </a:t>
            </a:r>
          </a:p>
        </p:txBody>
      </p:sp>
      <p:sp>
        <p:nvSpPr>
          <p:cNvPr id="45061" name="AutoShape 5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576281" y="4034925"/>
            <a:ext cx="5334000" cy="2773741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3600" dirty="0"/>
          </a:p>
        </p:txBody>
      </p:sp>
      <p:sp>
        <p:nvSpPr>
          <p:cNvPr id="45062" name="AutoShape 6">
            <a:hlinkClick r:id="" action="ppaction://noaction">
              <a:snd r:embed="rId2" name="bomb.wav"/>
            </a:hlinkClick>
          </p:cNvPr>
          <p:cNvSpPr>
            <a:spLocks noChangeArrowheads="1"/>
          </p:cNvSpPr>
          <p:nvPr/>
        </p:nvSpPr>
        <p:spPr bwMode="auto">
          <a:xfrm>
            <a:off x="302346" y="2503866"/>
            <a:ext cx="5334000" cy="2511350"/>
          </a:xfrm>
          <a:prstGeom prst="irregularSeal2">
            <a:avLst/>
          </a:prstGeom>
          <a:solidFill>
            <a:srgbClr val="CC9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3600" dirty="0"/>
              <a:t> </a:t>
            </a:r>
          </a:p>
        </p:txBody>
      </p:sp>
      <p:pic>
        <p:nvPicPr>
          <p:cNvPr id="9" name="Picture 4" descr="Γιατί τσουγκρίζουμε αυγά το Πάσχα; Τι συμβολίζει το κοινό έθιμο ...">
            <a:extLst>
              <a:ext uri="{FF2B5EF4-FFF2-40B4-BE49-F238E27FC236}">
                <a16:creationId xmlns:a16="http://schemas.microsoft.com/office/drawing/2014/main" id="{90BE6B8C-9F21-4577-89B6-DA0E58FD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92" y="4741543"/>
            <a:ext cx="2051908" cy="1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Το ήξερες αυτό? | Γιατί τσουγκρίζουμε τα ποτήρια μας? - EarMedical ...">
            <a:extLst>
              <a:ext uri="{FF2B5EF4-FFF2-40B4-BE49-F238E27FC236}">
                <a16:creationId xmlns:a16="http://schemas.microsoft.com/office/drawing/2014/main" id="{D87895F6-1FD4-495D-B69D-79FBF090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81" y="3296029"/>
            <a:ext cx="2307534" cy="10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eamwork In Marriage. Joyful Interracial Couple Giving High Five ...">
            <a:extLst>
              <a:ext uri="{FF2B5EF4-FFF2-40B4-BE49-F238E27FC236}">
                <a16:creationId xmlns:a16="http://schemas.microsoft.com/office/drawing/2014/main" id="{CA4CD3D3-9A2C-4FD6-B419-DA44321F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04" y="3539701"/>
            <a:ext cx="2034915" cy="13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28AED1E-FE81-4EE4-9663-5FA5B218E44C}"/>
              </a:ext>
            </a:extLst>
          </p:cNvPr>
          <p:cNvSpPr/>
          <p:nvPr/>
        </p:nvSpPr>
        <p:spPr>
          <a:xfrm>
            <a:off x="9630017" y="5705966"/>
            <a:ext cx="1008062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625518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118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Impact</vt:lpstr>
      <vt:lpstr>Wingdings</vt:lpstr>
      <vt:lpstr>Office Theme</vt:lpstr>
      <vt:lpstr>ΚΑΛΟ ΠΑΣΧΑ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Μπράβο !!!Το Παιχνίδι Τελείωσε Είσαι Νικητής!!!!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</dc:creator>
  <cp:lastModifiedBy>CHRISTOS PITTAS</cp:lastModifiedBy>
  <cp:revision>17</cp:revision>
  <dcterms:created xsi:type="dcterms:W3CDTF">2016-01-10T14:16:46Z</dcterms:created>
  <dcterms:modified xsi:type="dcterms:W3CDTF">2020-04-07T10:46:44Z</dcterms:modified>
</cp:coreProperties>
</file>