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58" r:id="rId4"/>
    <p:sldId id="269" r:id="rId5"/>
    <p:sldId id="277" r:id="rId6"/>
    <p:sldId id="275" r:id="rId7"/>
    <p:sldId id="278" r:id="rId8"/>
    <p:sldId id="281" r:id="rId9"/>
    <p:sldId id="285" r:id="rId10"/>
    <p:sldId id="270" r:id="rId11"/>
    <p:sldId id="262" r:id="rId12"/>
    <p:sldId id="268" r:id="rId13"/>
    <p:sldId id="266" r:id="rId14"/>
    <p:sldId id="282" r:id="rId15"/>
    <p:sldId id="272" r:id="rId16"/>
    <p:sldId id="287" r:id="rId17"/>
    <p:sldId id="286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2BB-88CD-447E-980B-7042CB0BD743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59FC-2360-4E07-8CD5-33880E0A1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16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2BB-88CD-447E-980B-7042CB0BD743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59FC-2360-4E07-8CD5-33880E0A1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6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2BB-88CD-447E-980B-7042CB0BD743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59FC-2360-4E07-8CD5-33880E0A1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55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2BB-88CD-447E-980B-7042CB0BD743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59FC-2360-4E07-8CD5-33880E0A1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42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2BB-88CD-447E-980B-7042CB0BD743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59FC-2360-4E07-8CD5-33880E0A1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38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2BB-88CD-447E-980B-7042CB0BD743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59FC-2360-4E07-8CD5-33880E0A1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54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2BB-88CD-447E-980B-7042CB0BD743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59FC-2360-4E07-8CD5-33880E0A1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33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2BB-88CD-447E-980B-7042CB0BD743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59FC-2360-4E07-8CD5-33880E0A1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0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2BB-88CD-447E-980B-7042CB0BD743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59FC-2360-4E07-8CD5-33880E0A1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0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2BB-88CD-447E-980B-7042CB0BD743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59FC-2360-4E07-8CD5-33880E0A1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08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2BB-88CD-447E-980B-7042CB0BD743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59FC-2360-4E07-8CD5-33880E0A1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62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D12BB-88CD-447E-980B-7042CB0BD743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59FC-2360-4E07-8CD5-33880E0A1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08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6.jpeg"/><Relationship Id="rId7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7.jpe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26570"/>
            <a:ext cx="9144000" cy="4702629"/>
          </a:xfrm>
        </p:spPr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ΠΑΣΧΑ</a:t>
            </a:r>
            <a:b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Αγία</a:t>
            </a:r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Πέμπτη</a:t>
            </a:r>
            <a:b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Πώς βάφουμε τα αυγά με </a:t>
            </a:r>
            <a:r>
              <a:rPr lang="el-GR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κρεμμυδόφυλλα</a:t>
            </a:r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b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με 2 τρόπους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V="1">
            <a:off x="10190781" y="12207374"/>
            <a:ext cx="2838667" cy="48455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30" name="Picture 6" descr="Κόκκινα αυγά με βαφή απο κρεμμυδόφυλλα | Διακόνημα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1" t="15296" r="12941" b="13515"/>
          <a:stretch/>
        </p:blipFill>
        <p:spPr bwMode="auto">
          <a:xfrm>
            <a:off x="1" y="4206239"/>
            <a:ext cx="3884114" cy="265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Αυγά βαμμένα με κρεμμυδόφυλλα (VIDEO) - cretangastronomy.g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0" t="23608" r="1301"/>
          <a:stretch/>
        </p:blipFill>
        <p:spPr bwMode="auto">
          <a:xfrm>
            <a:off x="8644243" y="4206239"/>
            <a:ext cx="3547757" cy="265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71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27016"/>
            <a:ext cx="12192000" cy="3762102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Παίρνουμε το αυγό και </a:t>
            </a:r>
            <a:r>
              <a:rPr lang="el-GR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βάζουμε πάνω στο αυγό ένα </a:t>
            </a:r>
            <a:r>
              <a:rPr lang="el-GR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φύλλο ή ένα λουλουδάκι. Μετά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l-GR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το βάζουμε μέσα στο καλσόν και δένουμε το καλσόν με μια </a:t>
            </a:r>
            <a:r>
              <a:rPr lang="el-GR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κλωστή</a:t>
            </a:r>
            <a:r>
              <a:rPr lang="el-GR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8861" y="2364377"/>
            <a:ext cx="9786112" cy="44936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838200" y="6176963"/>
            <a:ext cx="10515600" cy="129298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91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6882" y="365124"/>
            <a:ext cx="7485118" cy="6492876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/>
          <a:srcRect l="20310" b="21347"/>
          <a:stretch/>
        </p:blipFill>
        <p:spPr>
          <a:xfrm>
            <a:off x="-1" y="1997613"/>
            <a:ext cx="4713053" cy="348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5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66" y="-156753"/>
            <a:ext cx="12074434" cy="2272936"/>
          </a:xfrm>
        </p:spPr>
        <p:txBody>
          <a:bodyPr>
            <a:normAutofit/>
          </a:bodyPr>
          <a:lstStyle/>
          <a:p>
            <a:r>
              <a:rPr lang="el-GR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Όταν ετοιμάσουμε τα αυγά τα βάζουμε στην κατσαρόλα με νερό , </a:t>
            </a:r>
            <a:r>
              <a:rPr lang="el-GR" sz="4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κρεμμυδόφυλλα</a:t>
            </a:r>
            <a:r>
              <a:rPr lang="el-GR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 ξίδι και αλάτι.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7261"/>
          <a:stretch/>
        </p:blipFill>
        <p:spPr>
          <a:xfrm>
            <a:off x="0" y="2140364"/>
            <a:ext cx="5839098" cy="4717636"/>
          </a:xfrm>
          <a:prstGeom prst="rect">
            <a:avLst/>
          </a:prstGeom>
        </p:spPr>
      </p:pic>
      <p:pic>
        <p:nvPicPr>
          <p:cNvPr id="4098" name="Picture 2" descr="Βάψτε τα αυγά σας με φυσικό τρόπο (βίντεο) | Made in Cre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" r="15378" b="10357"/>
          <a:stretch/>
        </p:blipFill>
        <p:spPr bwMode="auto">
          <a:xfrm>
            <a:off x="6267105" y="2140364"/>
            <a:ext cx="5924896" cy="471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838200" y="6176963"/>
            <a:ext cx="10515600" cy="348920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6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096206" cy="2278966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Comic Sans MS" panose="030F0702030302020204" pitchFamily="66" charset="0"/>
              </a:rPr>
              <a:t>Τα </a:t>
            </a:r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αυγά</a:t>
            </a:r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σιγοβράζουν </a:t>
            </a:r>
            <a:r>
              <a:rPr lang="el-GR" b="1" dirty="0">
                <a:solidFill>
                  <a:srgbClr val="FF0000"/>
                </a:solidFill>
                <a:latin typeface="Comic Sans MS" panose="030F0702030302020204" pitchFamily="66" charset="0"/>
              </a:rPr>
              <a:t>για περίπου </a:t>
            </a:r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20 </a:t>
            </a:r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λεπτά. </a:t>
            </a:r>
            <a:b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Τ</a:t>
            </a:r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α </a:t>
            </a:r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αφήνουμε να κρυώσουν μέσα στην κατσαρόλα  για μία ή δύο ώρες </a:t>
            </a:r>
            <a:r>
              <a:rPr lang="el-GR" b="1" dirty="0">
                <a:solidFill>
                  <a:srgbClr val="FF0000"/>
                </a:solidFill>
                <a:latin typeface="Comic Sans MS" panose="030F0702030302020204" pitchFamily="66" charset="0"/>
              </a:rPr>
              <a:t>μέχρι να πάρουν ένα όμορφο βαθύ κόκκινο </a:t>
            </a:r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χρώμα.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858" y="2442754"/>
            <a:ext cx="5883142" cy="441524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447211"/>
            <a:ext cx="10515600" cy="72975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2442755"/>
            <a:ext cx="5886995" cy="441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0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Comic Sans MS" panose="030F0702030302020204" pitchFamily="66" charset="0"/>
              </a:rPr>
              <a:t>Β</a:t>
            </a:r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γάζουμε τα αυγά από την κατσαρόλα. Όταν κρυώσουν κόβουμε το </a:t>
            </a:r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καλσόν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6" name="Picture 4" descr="Πασχαλινά αβγά με σχέδια Συνταγή | Άκης Πετρετζίκη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8817"/>
            <a:ext cx="7421605" cy="492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5995851"/>
            <a:ext cx="10515600" cy="181112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67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latin typeface="+mn-lt"/>
              </a:rPr>
              <a:t>Και να το αποτέλεσμα:</a:t>
            </a:r>
            <a:endParaRPr lang="en-US" b="1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469" y="1526166"/>
            <a:ext cx="8603164" cy="54865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838200" y="6176962"/>
            <a:ext cx="10515600" cy="322311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36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Τέλος τα </a:t>
            </a:r>
            <a:r>
              <a:rPr lang="el-GR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αλείφουμε με ελαιόλαδο.</a:t>
            </a:r>
            <a:endParaRPr lang="en-US" sz="4000" dirty="0"/>
          </a:p>
        </p:txBody>
      </p:sp>
      <p:pic>
        <p:nvPicPr>
          <p:cNvPr id="4" name="Picture 2" descr="Βαμμένα κόκκινα αβγά… με φυσικό τρόπο! | Reader.gr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-1049" r="5703" b="2934"/>
          <a:stretch/>
        </p:blipFill>
        <p:spPr bwMode="auto">
          <a:xfrm>
            <a:off x="1341207" y="1505243"/>
            <a:ext cx="9592301" cy="535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32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Πάσχα 2017 - Έθιμα και παραδόσεις: Πώς θα βάψεις εύκολα και ...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 bwMode="auto">
          <a:xfrm>
            <a:off x="0" y="31517"/>
            <a:ext cx="12192000" cy="682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4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latin typeface="+mn-lt"/>
              </a:rPr>
              <a:t>                 </a:t>
            </a:r>
            <a:r>
              <a:rPr lang="el-GR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Καλή Ανάσταση!!!!!!!!</a:t>
            </a:r>
            <a:endParaRPr 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697" y="3566160"/>
            <a:ext cx="5698303" cy="3261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9531" b="3827"/>
          <a:stretch/>
        </p:blipFill>
        <p:spPr>
          <a:xfrm>
            <a:off x="0" y="1280161"/>
            <a:ext cx="6490607" cy="37490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25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195753"/>
            <a:ext cx="10515600" cy="5345722"/>
          </a:xfrm>
        </p:spPr>
        <p:txBody>
          <a:bodyPr>
            <a:noAutofit/>
          </a:bodyPr>
          <a:lstStyle/>
          <a:p>
            <a:pPr algn="ctr"/>
            <a:r>
              <a:rPr lang="el-GR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1ος </a:t>
            </a:r>
            <a:r>
              <a:rPr lang="el-GR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τρόπος βαψίματος των </a:t>
            </a:r>
            <a:r>
              <a:rPr lang="el-GR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αυγών</a:t>
            </a:r>
            <a:br>
              <a:rPr lang="el-GR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968283"/>
            <a:ext cx="10515600" cy="3643532"/>
          </a:xfrm>
        </p:spPr>
        <p:txBody>
          <a:bodyPr/>
          <a:lstStyle/>
          <a:p>
            <a:pPr marL="0" indent="0">
              <a:buNone/>
            </a:pPr>
            <a:r>
              <a:rPr lang="el-GR" b="1" dirty="0">
                <a:solidFill>
                  <a:srgbClr val="FF0000"/>
                </a:solidFill>
                <a:latin typeface="Comic Sans MS" panose="030F0702030302020204" pitchFamily="66" charset="0"/>
              </a:rPr>
              <a:t>Υλικά</a:t>
            </a:r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Αυγά</a:t>
            </a:r>
          </a:p>
          <a:p>
            <a:r>
              <a:rPr lang="el-GR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Κρεμμυδόφυλλα</a:t>
            </a:r>
            <a:endParaRPr lang="el-GR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Ξίδι</a:t>
            </a:r>
          </a:p>
          <a:p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Αλάτι</a:t>
            </a:r>
          </a:p>
          <a:p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Ελαιόλαδο</a:t>
            </a:r>
          </a:p>
          <a:p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Βαμβάκι</a:t>
            </a:r>
          </a:p>
          <a:p>
            <a:endParaRPr lang="el-GR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539" y="4572622"/>
            <a:ext cx="1817199" cy="1493201"/>
          </a:xfrm>
          <a:prstGeom prst="rect">
            <a:avLst/>
          </a:prstGeom>
        </p:spPr>
      </p:pic>
      <p:pic>
        <p:nvPicPr>
          <p:cNvPr id="3074" name="Picture 2" descr="MaYa'S FaiRytalE: Βάφω αυγά με κρεμμυδόφυλλα και τα διακοσμώ με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733" y="2513560"/>
            <a:ext cx="1434950" cy="191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 descr="Ξύδι από Ζύμωση Σταφυλιών Παντελίδης 1.5L – Frescomark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2" name="Picture 10" descr="Ξύδι χύμα από κρασί|Κρητικά προϊόντα!Online Αγορά|synteknos.g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8" r="19763" b="13012"/>
          <a:stretch/>
        </p:blipFill>
        <p:spPr bwMode="auto">
          <a:xfrm>
            <a:off x="6182738" y="3390147"/>
            <a:ext cx="1256940" cy="226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Αλάτι: Η αλμυρή τροφή που προστατεύει τα αγγεία από τις επιπτώσεις ..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4" r="21109"/>
          <a:stretch/>
        </p:blipFill>
        <p:spPr bwMode="auto">
          <a:xfrm>
            <a:off x="7439678" y="2542467"/>
            <a:ext cx="1781537" cy="192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Ελαιόλαδο: Το «φάρμακο» της φύσης για τον οργανισμό μας | in.g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/>
          <a:stretch/>
        </p:blipFill>
        <p:spPr bwMode="auto">
          <a:xfrm>
            <a:off x="9223717" y="4604692"/>
            <a:ext cx="1978855" cy="175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Τέλος» στις ανοικτές τιμές του βαμβακιού – Newsbeas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9"/>
          <a:stretch/>
        </p:blipFill>
        <p:spPr bwMode="auto">
          <a:xfrm>
            <a:off x="9923680" y="2580757"/>
            <a:ext cx="2016980" cy="156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55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Πηγαίνουμε στη </a:t>
            </a:r>
            <a:r>
              <a:rPr lang="el-GR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φρουταγορά</a:t>
            </a:r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και μαζεύουμε </a:t>
            </a:r>
            <a:r>
              <a:rPr lang="el-GR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κρεμμυδόφυλλα</a:t>
            </a:r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ξεφλουδίζοντας τα κρεμμύδια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763" y="1802673"/>
            <a:ext cx="6152238" cy="505532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838200" y="6176962"/>
            <a:ext cx="10515600" cy="50563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 descr="Agrolaiki.gr :: Εμπορία αγροτικών προϊόντων ΦΡΟΥΤΑΓΟΡΑ Ο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4" r="25404"/>
          <a:stretch/>
        </p:blipFill>
        <p:spPr bwMode="auto">
          <a:xfrm rot="5400000">
            <a:off x="434014" y="1371537"/>
            <a:ext cx="5055326" cy="59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48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48194"/>
            <a:ext cx="10515600" cy="2415223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 smtClean="0">
                <a:latin typeface="+mn-lt"/>
              </a:rPr>
              <a:t/>
            </a:r>
            <a:br>
              <a:rPr lang="el-GR" b="1" dirty="0" smtClean="0">
                <a:latin typeface="+mn-lt"/>
              </a:rPr>
            </a:br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Βάζουμε νερό σε μία κατσαρόλα με λίγο ξύδι και λίγο αλάτι. Μετά προσθέτουμε τα αυγά και τα </a:t>
            </a:r>
            <a:r>
              <a:rPr lang="el-GR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κρεμμυδόφυλλα</a:t>
            </a:r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680" y="2167029"/>
            <a:ext cx="8342142" cy="469097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838200" y="6176962"/>
            <a:ext cx="10515600" cy="10206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88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675" y="1"/>
            <a:ext cx="9965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36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65125"/>
            <a:ext cx="12192001" cy="1542052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Comic Sans MS" panose="030F0702030302020204" pitchFamily="66" charset="0"/>
              </a:rPr>
              <a:t>Τα αφήνουμε να σιγοβράσουν για περίπου 20 </a:t>
            </a:r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λεπτά. </a:t>
            </a:r>
            <a:r>
              <a:rPr lang="el-GR" b="1" dirty="0">
                <a:solidFill>
                  <a:srgbClr val="FF0000"/>
                </a:solidFill>
                <a:latin typeface="Comic Sans MS" panose="030F0702030302020204" pitchFamily="66" charset="0"/>
              </a:rPr>
              <a:t>Τ</a:t>
            </a:r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α </a:t>
            </a:r>
            <a:r>
              <a:rPr lang="el-GR" b="1" dirty="0">
                <a:solidFill>
                  <a:srgbClr val="FF0000"/>
                </a:solidFill>
                <a:latin typeface="Comic Sans MS" panose="030F0702030302020204" pitchFamily="66" charset="0"/>
              </a:rPr>
              <a:t>αφήνουμε να </a:t>
            </a:r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κρυώσουν στην κατσαρόλα </a:t>
            </a:r>
            <a:r>
              <a:rPr lang="el-GR" b="1" dirty="0">
                <a:solidFill>
                  <a:srgbClr val="FF0000"/>
                </a:solidFill>
                <a:latin typeface="Comic Sans MS" panose="030F0702030302020204" pitchFamily="66" charset="0"/>
              </a:rPr>
              <a:t>για μία ή δύο </a:t>
            </a:r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ώρες ή και περισσότερο.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2281422"/>
            <a:ext cx="5466902" cy="4576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4685" t="10137"/>
          <a:stretch/>
        </p:blipFill>
        <p:spPr>
          <a:xfrm>
            <a:off x="7990449" y="2281422"/>
            <a:ext cx="4201551" cy="457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84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Όταν </a:t>
            </a:r>
            <a:r>
              <a:rPr lang="el-GR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πάρουν </a:t>
            </a:r>
            <a:r>
              <a:rPr lang="el-GR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βαθύ κόκκινο χρώμα τα βγάζουμε από την κατσαρόλα.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785"/>
          <a:stretch/>
        </p:blipFill>
        <p:spPr>
          <a:xfrm>
            <a:off x="-1" y="2031909"/>
            <a:ext cx="5316583" cy="4826091"/>
          </a:xfrm>
          <a:prstGeom prst="rect">
            <a:avLst/>
          </a:prstGeom>
        </p:spPr>
      </p:pic>
      <p:pic>
        <p:nvPicPr>
          <p:cNvPr id="6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302" y="2085996"/>
            <a:ext cx="5922699" cy="4772004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 flipV="1">
            <a:off x="838200" y="6176962"/>
            <a:ext cx="10515600" cy="158523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23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Μετά με ένα κομμάτι βαμβάκι τα αλείφουμε με λίγο </a:t>
            </a:r>
            <a:r>
              <a:rPr lang="el-GR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ελαιόλαδο για να γυαλίσουν. </a:t>
            </a:r>
            <a:endParaRPr 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762" r="12283"/>
          <a:stretch/>
        </p:blipFill>
        <p:spPr>
          <a:xfrm>
            <a:off x="2782389" y="1848655"/>
            <a:ext cx="6675119" cy="500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2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195753"/>
            <a:ext cx="10515600" cy="5345722"/>
          </a:xfrm>
        </p:spPr>
        <p:txBody>
          <a:bodyPr>
            <a:noAutofit/>
          </a:bodyPr>
          <a:lstStyle/>
          <a:p>
            <a:pPr algn="ctr"/>
            <a:r>
              <a:rPr lang="el-GR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2ος </a:t>
            </a:r>
            <a:r>
              <a:rPr lang="el-GR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τρόπος βαψίματος των </a:t>
            </a:r>
            <a:r>
              <a:rPr lang="el-GR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αυγών</a:t>
            </a:r>
            <a:br>
              <a:rPr lang="el-GR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968283"/>
            <a:ext cx="10515600" cy="370321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l-GR" b="1" dirty="0">
                <a:solidFill>
                  <a:srgbClr val="FF0000"/>
                </a:solidFill>
                <a:latin typeface="Comic Sans MS" panose="030F0702030302020204" pitchFamily="66" charset="0"/>
              </a:rPr>
              <a:t>Υλικά</a:t>
            </a:r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Αυγά</a:t>
            </a:r>
          </a:p>
          <a:p>
            <a:r>
              <a:rPr lang="el-GR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Κρεμμυδόφυλλα</a:t>
            </a:r>
            <a:endParaRPr lang="el-GR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Μικρά φύλλα και λουλουδάκια</a:t>
            </a:r>
          </a:p>
          <a:p>
            <a:r>
              <a:rPr lang="el-GR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Νάυλον</a:t>
            </a:r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καλσόν</a:t>
            </a:r>
          </a:p>
          <a:p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Κλωστή ή μαλλί</a:t>
            </a:r>
          </a:p>
          <a:p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Ξίδι</a:t>
            </a:r>
          </a:p>
          <a:p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Αλάτι</a:t>
            </a:r>
          </a:p>
          <a:p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Ελαιόλαδο</a:t>
            </a:r>
          </a:p>
          <a:p>
            <a:r>
              <a:rPr lang="el-G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Βαμβάκι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en-US" dirty="0"/>
          </a:p>
        </p:txBody>
      </p:sp>
      <p:sp>
        <p:nvSpPr>
          <p:cNvPr id="7" name="AutoShape 8" descr="Ξύδι από Ζύμωση Σταφυλιών Παντελίδης 1.5L – Frescomark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2" name="Picture 10" descr="Ξύδι χύμα από κρασί|Κρητικά προϊόντα!Online Αγορά|synteknos.g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8" r="19763" b="13012"/>
          <a:stretch/>
        </p:blipFill>
        <p:spPr bwMode="auto">
          <a:xfrm>
            <a:off x="8379398" y="4819891"/>
            <a:ext cx="1157395" cy="208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Αλάτι: Η αλμυρή τροφή που προστατεύει τα αγγεία από τις επιπτώσεις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4" r="21109"/>
          <a:stretch/>
        </p:blipFill>
        <p:spPr bwMode="auto">
          <a:xfrm>
            <a:off x="8789962" y="2423121"/>
            <a:ext cx="1649692" cy="178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Ελαιόλαδο: Το «φάρμακο» της φύσης για τον οργανισμό μας | in.g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/>
          <a:stretch/>
        </p:blipFill>
        <p:spPr bwMode="auto">
          <a:xfrm>
            <a:off x="9892869" y="4886931"/>
            <a:ext cx="1978855" cy="175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741" y="2687090"/>
            <a:ext cx="3594089" cy="1998507"/>
          </a:xfrm>
          <a:prstGeom prst="rect">
            <a:avLst/>
          </a:prstGeom>
        </p:spPr>
      </p:pic>
      <p:pic>
        <p:nvPicPr>
          <p:cNvPr id="4098" name="Picture 2" descr="Νήμα Κλωστή χοντρή για πλέξιμο 100% Ακρυλικό 50gr-130m Χρώμα Ροζ ..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8" t="9542" r="27929" b="11380"/>
          <a:stretch/>
        </p:blipFill>
        <p:spPr bwMode="auto">
          <a:xfrm>
            <a:off x="7270078" y="5084434"/>
            <a:ext cx="1083212" cy="136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Πως να μην σκίζεται το καλσόν | xrisima.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416" y="4966790"/>
            <a:ext cx="2404647" cy="186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Μια λεπτή κλωστή, και άλλα παραμύθια.. - OMONOIA24.CO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44"/>
          <a:stretch/>
        </p:blipFill>
        <p:spPr bwMode="auto">
          <a:xfrm>
            <a:off x="5007063" y="5682424"/>
            <a:ext cx="2310378" cy="98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Τέλος» στις ανοικτές τιμές του βαμβακιού – Newsbeas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9"/>
          <a:stretch/>
        </p:blipFill>
        <p:spPr bwMode="auto">
          <a:xfrm>
            <a:off x="10510333" y="3133157"/>
            <a:ext cx="1639956" cy="135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84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237</Words>
  <Application>Microsoft Office PowerPoint</Application>
  <PresentationFormat>Widescreen</PresentationFormat>
  <Paragraphs>33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Comic Sans MS</vt:lpstr>
      <vt:lpstr>Office Theme</vt:lpstr>
      <vt:lpstr>ΠΑΣΧΑ Αγία Πέμπτη  Πώς βάφουμε τα αυγά με κρεμμυδόφυλλα  με 2 τρόπους</vt:lpstr>
      <vt:lpstr>  1ος τρόπος βαψίματος των αυγών </vt:lpstr>
      <vt:lpstr>Πηγαίνουμε στη φρουταγορά και μαζεύουμε κρεμμυδόφυλλα ξεφλουδίζοντας τα κρεμμύδια</vt:lpstr>
      <vt:lpstr> Βάζουμε νερό σε μία κατσαρόλα με λίγο ξύδι και λίγο αλάτι. Μετά προσθέτουμε τα αυγά και τα κρεμμυδόφυλλα.</vt:lpstr>
      <vt:lpstr>PowerPoint Presentation</vt:lpstr>
      <vt:lpstr>Τα αφήνουμε να σιγοβράσουν για περίπου 20 λεπτά. Τα αφήνουμε να κρυώσουν στην κατσαρόλα για μία ή δύο ώρες ή και περισσότερο.</vt:lpstr>
      <vt:lpstr>Όταν πάρουν βαθύ κόκκινο χρώμα τα βγάζουμε από την κατσαρόλα.</vt:lpstr>
      <vt:lpstr>Μετά με ένα κομμάτι βαμβάκι τα αλείφουμε με λίγο ελαιόλαδο για να γυαλίσουν. </vt:lpstr>
      <vt:lpstr>  2ος τρόπος βαψίματος των αυγών </vt:lpstr>
      <vt:lpstr>Παίρνουμε το αυγό και βάζουμε πάνω στο αυγό ένα φύλλο ή ένα λουλουδάκι. Μετά το βάζουμε μέσα στο καλσόν και δένουμε το καλσόν με μια κλωστή. </vt:lpstr>
      <vt:lpstr>PowerPoint Presentation</vt:lpstr>
      <vt:lpstr>Όταν ετοιμάσουμε τα αυγά τα βάζουμε στην κατσαρόλα με νερό , κρεμμυδόφυλλα, ξίδι και αλάτι.</vt:lpstr>
      <vt:lpstr>Τα αυγά σιγοβράζουν για περίπου 20 λεπτά.  Τα αφήνουμε να κρυώσουν μέσα στην κατσαρόλα  για μία ή δύο ώρες μέχρι να πάρουν ένα όμορφο βαθύ κόκκινο χρώμα.</vt:lpstr>
      <vt:lpstr>Βγάζουμε τα αυγά από την κατσαρόλα. Όταν κρυώσουν κόβουμε το καλσόν</vt:lpstr>
      <vt:lpstr>Και να το αποτέλεσμα:</vt:lpstr>
      <vt:lpstr>Τέλος τα αλείφουμε με ελαιόλαδο.</vt:lpstr>
      <vt:lpstr>PowerPoint Presentation</vt:lpstr>
      <vt:lpstr>                 Καλή Ανάσταση!!!!!!!!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ΠΑΣΧΑ Πώς βάφουμε τα αυγά με βιολογικούς τρόπους</dc:title>
  <dc:creator>SONY</dc:creator>
  <cp:lastModifiedBy>SONY</cp:lastModifiedBy>
  <cp:revision>34</cp:revision>
  <dcterms:created xsi:type="dcterms:W3CDTF">2020-03-27T18:47:01Z</dcterms:created>
  <dcterms:modified xsi:type="dcterms:W3CDTF">2020-04-05T12:18:27Z</dcterms:modified>
</cp:coreProperties>
</file>