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2" r:id="rId2"/>
    <p:sldId id="270" r:id="rId3"/>
    <p:sldId id="307" r:id="rId4"/>
    <p:sldId id="295" r:id="rId5"/>
    <p:sldId id="287" r:id="rId6"/>
    <p:sldId id="294" r:id="rId7"/>
    <p:sldId id="300" r:id="rId8"/>
    <p:sldId id="301" r:id="rId9"/>
    <p:sldId id="302" r:id="rId10"/>
    <p:sldId id="303" r:id="rId11"/>
    <p:sldId id="304" r:id="rId12"/>
    <p:sldId id="297" r:id="rId13"/>
    <p:sldId id="306" r:id="rId14"/>
    <p:sldId id="30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11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92" autoAdjust="0"/>
  </p:normalViewPr>
  <p:slideViewPr>
    <p:cSldViewPr>
      <p:cViewPr>
        <p:scale>
          <a:sx n="70" d="100"/>
          <a:sy n="70" d="100"/>
        </p:scale>
        <p:origin x="1180" y="-2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E1BFA-88D6-47CD-9425-FD4B38885DB4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BAFDD-7ADC-41D4-9335-A31690B9B0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2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BAFDD-7ADC-41D4-9335-A31690B9B05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868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BAFDD-7ADC-41D4-9335-A31690B9B05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2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BAFDD-7ADC-41D4-9335-A31690B9B05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70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BAFDD-7ADC-41D4-9335-A31690B9B05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52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92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74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25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4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6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5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95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8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26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46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4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2E1-C5F6-45B6-A4D8-5C208142FF2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42FA-864B-4E34-AA18-0CA960AC7E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16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ma"/><Relationship Id="rId13" Type="http://schemas.openxmlformats.org/officeDocument/2006/relationships/image" Target="../media/image28.png"/><Relationship Id="rId3" Type="http://schemas.microsoft.com/office/2007/relationships/media" Target="../media/media8.wma"/><Relationship Id="rId7" Type="http://schemas.microsoft.com/office/2007/relationships/media" Target="../media/media10.wma"/><Relationship Id="rId12" Type="http://schemas.openxmlformats.org/officeDocument/2006/relationships/image" Target="../media/image30.png"/><Relationship Id="rId2" Type="http://schemas.openxmlformats.org/officeDocument/2006/relationships/audio" Target="../media/media7.wma"/><Relationship Id="rId16" Type="http://schemas.openxmlformats.org/officeDocument/2006/relationships/image" Target="../media/image31.png"/><Relationship Id="rId1" Type="http://schemas.microsoft.com/office/2007/relationships/media" Target="../media/media7.wma"/><Relationship Id="rId6" Type="http://schemas.openxmlformats.org/officeDocument/2006/relationships/audio" Target="../media/media9.wma"/><Relationship Id="rId11" Type="http://schemas.openxmlformats.org/officeDocument/2006/relationships/image" Target="../media/image4.png"/><Relationship Id="rId5" Type="http://schemas.microsoft.com/office/2007/relationships/media" Target="../media/media9.wma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8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ma"/><Relationship Id="rId13" Type="http://schemas.openxmlformats.org/officeDocument/2006/relationships/audio" Target="../media/audio1.wav"/><Relationship Id="rId3" Type="http://schemas.microsoft.com/office/2007/relationships/media" Target="../media/media8.wma"/><Relationship Id="rId7" Type="http://schemas.microsoft.com/office/2007/relationships/media" Target="../media/media10.wma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audio" Target="../media/media9.wma"/><Relationship Id="rId11" Type="http://schemas.openxmlformats.org/officeDocument/2006/relationships/slideLayout" Target="../slideLayouts/slideLayout7.xml"/><Relationship Id="rId5" Type="http://schemas.microsoft.com/office/2007/relationships/media" Target="../media/media9.wma"/><Relationship Id="rId15" Type="http://schemas.openxmlformats.org/officeDocument/2006/relationships/image" Target="../media/image30.png"/><Relationship Id="rId10" Type="http://schemas.openxmlformats.org/officeDocument/2006/relationships/audio" Target="../media/media11.wma"/><Relationship Id="rId4" Type="http://schemas.openxmlformats.org/officeDocument/2006/relationships/audio" Target="../media/media8.wma"/><Relationship Id="rId9" Type="http://schemas.microsoft.com/office/2007/relationships/media" Target="../media/media11.wma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m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5.jpeg"/><Relationship Id="rId3" Type="http://schemas.microsoft.com/office/2007/relationships/media" Target="../media/media7.wma"/><Relationship Id="rId21" Type="http://schemas.openxmlformats.org/officeDocument/2006/relationships/image" Target="../media/image4.png"/><Relationship Id="rId7" Type="http://schemas.microsoft.com/office/2007/relationships/media" Target="../media/media9.wma"/><Relationship Id="rId12" Type="http://schemas.openxmlformats.org/officeDocument/2006/relationships/audio" Target="../media/media10.wma"/><Relationship Id="rId17" Type="http://schemas.openxmlformats.org/officeDocument/2006/relationships/image" Target="../media/image34.jpeg"/><Relationship Id="rId2" Type="http://schemas.microsoft.com/office/2007/relationships/media" Target="../media/media12.wma"/><Relationship Id="rId16" Type="http://schemas.openxmlformats.org/officeDocument/2006/relationships/image" Target="../media/image33.jpeg"/><Relationship Id="rId20" Type="http://schemas.openxmlformats.org/officeDocument/2006/relationships/image" Target="../media/image29.png"/><Relationship Id="rId1" Type="http://schemas.openxmlformats.org/officeDocument/2006/relationships/audio" Target="NULL" TargetMode="External"/><Relationship Id="rId6" Type="http://schemas.openxmlformats.org/officeDocument/2006/relationships/audio" Target="../media/media8.wma"/><Relationship Id="rId11" Type="http://schemas.microsoft.com/office/2007/relationships/media" Target="../media/media10.wma"/><Relationship Id="rId5" Type="http://schemas.microsoft.com/office/2007/relationships/media" Target="../media/media8.wma"/><Relationship Id="rId15" Type="http://schemas.openxmlformats.org/officeDocument/2006/relationships/image" Target="../media/image32.png"/><Relationship Id="rId10" Type="http://schemas.openxmlformats.org/officeDocument/2006/relationships/audio" Target="../media/media11.wma"/><Relationship Id="rId19" Type="http://schemas.openxmlformats.org/officeDocument/2006/relationships/image" Target="../media/image11.png"/><Relationship Id="rId4" Type="http://schemas.openxmlformats.org/officeDocument/2006/relationships/audio" Target="../media/media7.wma"/><Relationship Id="rId9" Type="http://schemas.microsoft.com/office/2007/relationships/media" Target="../media/media11.wma"/><Relationship Id="rId14" Type="http://schemas.openxmlformats.org/officeDocument/2006/relationships/audio" Target="../media/audio1.wav"/><Relationship Id="rId2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wm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13" Type="http://schemas.openxmlformats.org/officeDocument/2006/relationships/audio" Target="../media/audio1.wav"/><Relationship Id="rId18" Type="http://schemas.openxmlformats.org/officeDocument/2006/relationships/image" Target="../media/image8.jpeg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7.jpeg"/><Relationship Id="rId2" Type="http://schemas.openxmlformats.org/officeDocument/2006/relationships/audio" Target="../media/media2.wma"/><Relationship Id="rId16" Type="http://schemas.openxmlformats.org/officeDocument/2006/relationships/image" Target="../media/image4.png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slideLayout" Target="../slideLayouts/slideLayout7.xml"/><Relationship Id="rId5" Type="http://schemas.microsoft.com/office/2007/relationships/media" Target="../media/media4.wma"/><Relationship Id="rId15" Type="http://schemas.openxmlformats.org/officeDocument/2006/relationships/image" Target="../media/image6.png"/><Relationship Id="rId10" Type="http://schemas.openxmlformats.org/officeDocument/2006/relationships/audio" Target="../media/media6.wma"/><Relationship Id="rId19" Type="http://schemas.openxmlformats.org/officeDocument/2006/relationships/image" Target="../media/image9.png"/><Relationship Id="rId4" Type="http://schemas.openxmlformats.org/officeDocument/2006/relationships/audio" Target="../media/media3.wma"/><Relationship Id="rId9" Type="http://schemas.microsoft.com/office/2007/relationships/media" Target="../media/media6.wma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8.wma"/><Relationship Id="rId7" Type="http://schemas.openxmlformats.org/officeDocument/2006/relationships/image" Target="../media/image15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m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8.wm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audio" Target="../media/media9.wma"/><Relationship Id="rId5" Type="http://schemas.microsoft.com/office/2007/relationships/media" Target="../media/media9.wma"/><Relationship Id="rId4" Type="http://schemas.openxmlformats.org/officeDocument/2006/relationships/audio" Target="../media/media8.wma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ter Fun at WJC with The Orenda Tribe, April 27th | WildJordanCenter">
            <a:extLst>
              <a:ext uri="{FF2B5EF4-FFF2-40B4-BE49-F238E27FC236}">
                <a16:creationId xmlns:a16="http://schemas.microsoft.com/office/drawing/2014/main" id="{B7C4530B-EFDD-4AB9-A360-026C9F7A75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44016"/>
            <a:ext cx="8568952" cy="65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44016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ΚΑΛΟ ΠΑΣΧΑ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3FB19-0693-4C3F-8692-52721E78B193}"/>
              </a:ext>
            </a:extLst>
          </p:cNvPr>
          <p:cNvSpPr txBox="1"/>
          <p:nvPr/>
        </p:nvSpPr>
        <p:spPr>
          <a:xfrm>
            <a:off x="2555776" y="3006074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Έλα να παίξουμε!</a:t>
            </a:r>
          </a:p>
        </p:txBody>
      </p:sp>
    </p:spTree>
    <p:extLst>
      <p:ext uri="{BB962C8B-B14F-4D97-AF65-F5344CB8AC3E}">
        <p14:creationId xmlns:p14="http://schemas.microsoft.com/office/powerpoint/2010/main" val="37175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0428" y="1330150"/>
            <a:ext cx="609600" cy="609600"/>
          </a:xfrm>
          <a:prstGeom prst="rect">
            <a:avLst/>
          </a:prstGeom>
        </p:spPr>
      </p:pic>
      <p:pic>
        <p:nvPicPr>
          <p:cNvPr id="10" name="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34537" y="1330150"/>
            <a:ext cx="609600" cy="609600"/>
          </a:xfrm>
          <a:prstGeom prst="rect">
            <a:avLst/>
          </a:prstGeom>
        </p:spPr>
      </p:pic>
      <p:pic>
        <p:nvPicPr>
          <p:cNvPr id="11" name="3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46092" y="3594421"/>
            <a:ext cx="609600" cy="609600"/>
          </a:xfrm>
          <a:prstGeom prst="rect">
            <a:avLst/>
          </a:prstGeom>
        </p:spPr>
      </p:pic>
      <p:pic>
        <p:nvPicPr>
          <p:cNvPr id="12" name="4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42264" y="3742714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17409" y="3696618"/>
            <a:ext cx="763351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884368" y="6309320"/>
            <a:ext cx="108012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FB9E7-DE6B-4513-BD6B-CE22AE7EC78B}"/>
              </a:ext>
            </a:extLst>
          </p:cNvPr>
          <p:cNvSpPr txBox="1"/>
          <p:nvPr/>
        </p:nvSpPr>
        <p:spPr>
          <a:xfrm>
            <a:off x="2519772" y="33105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Μέτρησε τα αβγά</a:t>
            </a:r>
          </a:p>
          <a:p>
            <a:pPr algn="ctr"/>
            <a:r>
              <a:rPr lang="el-GR" sz="2800" dirty="0">
                <a:solidFill>
                  <a:srgbClr val="FF0000"/>
                </a:solidFill>
              </a:rPr>
              <a:t>και πάτησε τα ηχεία </a:t>
            </a:r>
            <a:r>
              <a:rPr lang="el-GR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6282AE-9458-45DE-919E-5268006085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8" y="1550045"/>
            <a:ext cx="1866821" cy="2403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8ED3B7-BD6D-4998-98E0-066598334E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5" y="1481477"/>
            <a:ext cx="1871319" cy="2417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273E2B-4FD9-4D6E-86CC-16EB76A969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63" y="3944522"/>
            <a:ext cx="2054572" cy="2662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C012A8-F3B4-4D6B-A5DD-02A0160423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33" y="4249014"/>
            <a:ext cx="2047436" cy="27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8.media.tumblr.com/tumblr_l2bj5ujZZw1qb0fsxo1_40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39552" y="4365104"/>
            <a:ext cx="1008112" cy="1203716"/>
          </a:xfrm>
          <a:prstGeom prst="rect">
            <a:avLst/>
          </a:prstGeom>
          <a:noFill/>
        </p:spPr>
      </p:pic>
      <p:pic>
        <p:nvPicPr>
          <p:cNvPr id="5" name="Picture 4" descr="http://28.media.tumblr.com/tumblr_l2bj5ujZZw1qb0fsxo1_40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067362" y="2836138"/>
            <a:ext cx="1008112" cy="1203716"/>
          </a:xfrm>
          <a:prstGeom prst="rect">
            <a:avLst/>
          </a:prstGeom>
          <a:noFill/>
        </p:spPr>
      </p:pic>
      <p:pic>
        <p:nvPicPr>
          <p:cNvPr id="6" name="Picture 5" descr="http://28.media.tumblr.com/tumblr_l2bj5ujZZw1qb0fsxo1_40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898285" y="2265898"/>
            <a:ext cx="1008112" cy="1203716"/>
          </a:xfrm>
          <a:prstGeom prst="rect">
            <a:avLst/>
          </a:prstGeom>
          <a:noFill/>
        </p:spPr>
      </p:pic>
      <p:pic>
        <p:nvPicPr>
          <p:cNvPr id="7" name="Picture 6" descr="http://28.media.tumblr.com/tumblr_l2bj5ujZZw1qb0fsxo1_40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616116" y="1632422"/>
            <a:ext cx="1008112" cy="1203716"/>
          </a:xfrm>
          <a:prstGeom prst="rect">
            <a:avLst/>
          </a:prstGeom>
          <a:noFill/>
        </p:spPr>
      </p:pic>
      <p:pic>
        <p:nvPicPr>
          <p:cNvPr id="8" name="Picture 7" descr="http://28.media.tumblr.com/tumblr_l2bj5ujZZw1qb0fsxo1_40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255397" y="687322"/>
            <a:ext cx="1008112" cy="1203716"/>
          </a:xfrm>
          <a:prstGeom prst="rect">
            <a:avLst/>
          </a:prstGeom>
          <a:noFill/>
        </p:spPr>
      </p:pic>
      <p:pic>
        <p:nvPicPr>
          <p:cNvPr id="9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40552" y="852234"/>
            <a:ext cx="609600" cy="609600"/>
          </a:xfrm>
          <a:prstGeom prst="rect">
            <a:avLst/>
          </a:prstGeom>
        </p:spPr>
      </p:pic>
      <p:pic>
        <p:nvPicPr>
          <p:cNvPr id="10" name="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72459" y="1675100"/>
            <a:ext cx="609600" cy="609600"/>
          </a:xfrm>
          <a:prstGeom prst="rect">
            <a:avLst/>
          </a:prstGeom>
        </p:spPr>
      </p:pic>
      <p:pic>
        <p:nvPicPr>
          <p:cNvPr id="11" name="3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40552" y="2593344"/>
            <a:ext cx="609600" cy="609600"/>
          </a:xfrm>
          <a:prstGeom prst="rect">
            <a:avLst/>
          </a:prstGeom>
        </p:spPr>
      </p:pic>
      <p:pic>
        <p:nvPicPr>
          <p:cNvPr id="12" name="4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3767" y="3206788"/>
            <a:ext cx="609600" cy="609600"/>
          </a:xfrm>
          <a:prstGeom prst="rect">
            <a:avLst/>
          </a:prstGeom>
        </p:spPr>
      </p:pic>
      <p:pic>
        <p:nvPicPr>
          <p:cNvPr id="13" name="5.wm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7290" y="4221088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65033" y="3573016"/>
            <a:ext cx="763351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84368" y="5733256"/>
            <a:ext cx="936104" cy="8187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40950-D95F-4B84-9AB8-7A77D0D5760E}"/>
              </a:ext>
            </a:extLst>
          </p:cNvPr>
          <p:cNvSpPr txBox="1"/>
          <p:nvPr/>
        </p:nvSpPr>
        <p:spPr>
          <a:xfrm>
            <a:off x="2519772" y="331050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	Πάτησε τα παπάκια</a:t>
            </a:r>
          </a:p>
          <a:p>
            <a:pPr algn="ctr"/>
            <a:endParaRPr lang="el-GR" dirty="0"/>
          </a:p>
        </p:txBody>
      </p:sp>
      <p:sp>
        <p:nvSpPr>
          <p:cNvPr id="16" name="Action Button: Forward or Next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6EFEDB-EDC5-4D56-A272-B8A2263BAB87}"/>
              </a:ext>
            </a:extLst>
          </p:cNvPr>
          <p:cNvSpPr/>
          <p:nvPr/>
        </p:nvSpPr>
        <p:spPr>
          <a:xfrm>
            <a:off x="7884368" y="5761279"/>
            <a:ext cx="936104" cy="8187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89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5764 0.4266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4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8402 0.4131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2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69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 0.0743 L 0.0507 0.4798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7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5503 0.4162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29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11806 0.42662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29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457" y="20835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Μέτρησε τα ζώα </a:t>
            </a:r>
          </a:p>
        </p:txBody>
      </p:sp>
      <p:pic>
        <p:nvPicPr>
          <p:cNvPr id="6" name="Picture 6" descr="http://www.riley.d21.k12.il.us/images/online_classrooms/ESLP/cow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1196752"/>
            <a:ext cx="1872208" cy="16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ldwestexpress.net/horse%20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75" y="789229"/>
            <a:ext cx="1296144" cy="20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with pic this\animals\dog3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4203" cy="14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5536" y="4625841"/>
            <a:ext cx="1152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l-G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5042" y="4567480"/>
            <a:ext cx="12148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l-G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6027" y="4553833"/>
            <a:ext cx="1152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l-G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3" descr="C:\Users\Admin\AppData\Local\Microsoft\Windows\Temporary Internet Files\Content.IE5\Y562795T\MP900314401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45" y="1248298"/>
            <a:ext cx="1377040" cy="17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28.media.tumblr.com/tumblr_l2bj5ujZZw1qb0fsxo1_40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5578132" y="1566445"/>
            <a:ext cx="1008112" cy="120371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110344" y="4581128"/>
            <a:ext cx="1152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l-G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4553833"/>
            <a:ext cx="1152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l-G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μετρησε ζωα 2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70140" y="121901"/>
            <a:ext cx="609600" cy="609600"/>
          </a:xfrm>
          <a:prstGeom prst="rect">
            <a:avLst/>
          </a:prstGeom>
        </p:spPr>
      </p:pic>
      <p:pic>
        <p:nvPicPr>
          <p:cNvPr id="5" name="1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78524" y="943498"/>
            <a:ext cx="609600" cy="609600"/>
          </a:xfrm>
          <a:prstGeom prst="rect">
            <a:avLst/>
          </a:prstGeom>
        </p:spPr>
      </p:pic>
      <p:pic>
        <p:nvPicPr>
          <p:cNvPr id="8" name="2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79363" y="1729258"/>
            <a:ext cx="609600" cy="609600"/>
          </a:xfrm>
          <a:prstGeom prst="rect">
            <a:avLst/>
          </a:prstGeom>
        </p:spPr>
      </p:pic>
      <p:pic>
        <p:nvPicPr>
          <p:cNvPr id="9" name="3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53359" y="2530444"/>
            <a:ext cx="609600" cy="609600"/>
          </a:xfrm>
          <a:prstGeom prst="rect">
            <a:avLst/>
          </a:prstGeom>
        </p:spPr>
      </p:pic>
      <p:pic>
        <p:nvPicPr>
          <p:cNvPr id="18" name="5.wm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53359" y="3908086"/>
            <a:ext cx="609600" cy="609600"/>
          </a:xfrm>
          <a:prstGeom prst="rect">
            <a:avLst/>
          </a:prstGeom>
        </p:spPr>
      </p:pic>
      <p:pic>
        <p:nvPicPr>
          <p:cNvPr id="19" name="4.wm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53359" y="4703696"/>
            <a:ext cx="609600" cy="609600"/>
          </a:xfrm>
          <a:prstGeom prst="rect">
            <a:avLst/>
          </a:prstGeom>
        </p:spPr>
      </p:pic>
      <p:sp>
        <p:nvSpPr>
          <p:cNvPr id="20" name="Action Button: Forward or Nex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01A2FE-918A-4C7B-A01E-8D0BD8092274}"/>
              </a:ext>
            </a:extLst>
          </p:cNvPr>
          <p:cNvSpPr/>
          <p:nvPr/>
        </p:nvSpPr>
        <p:spPr>
          <a:xfrm>
            <a:off x="8100392" y="6165304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6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82396E-7 L -0.00174 0.4117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0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99861E-6 L 3.61111E-6 0.4237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0.4199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82396E-7 L -0.00122 0.41175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0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0139 0.3919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o Δημοτικό Σχολείο » Blog Archive » Πολλά μπράβο στα παιδιά!!!!">
            <a:extLst>
              <a:ext uri="{FF2B5EF4-FFF2-40B4-BE49-F238E27FC236}">
                <a16:creationId xmlns:a16="http://schemas.microsoft.com/office/drawing/2014/main" id="{4EB864B9-3110-4FE5-B46F-EDEAC3DDB1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4951609" cy="30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tent Sticker for iOS &amp; Android | GIPHY">
            <a:extLst>
              <a:ext uri="{FF2B5EF4-FFF2-40B4-BE49-F238E27FC236}">
                <a16:creationId xmlns:a16="http://schemas.microsoft.com/office/drawing/2014/main" id="{6F941277-AC0A-4F3A-9EF8-4037609F5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933">
            <a:off x="614793" y="3014875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ppy Easter Sticker for iOS &amp; Android | GIPHY">
            <a:extLst>
              <a:ext uri="{FF2B5EF4-FFF2-40B4-BE49-F238E27FC236}">
                <a16:creationId xmlns:a16="http://schemas.microsoft.com/office/drawing/2014/main" id="{5B69DB19-78DD-45D2-8D14-91694D2AEE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317">
            <a:off x="5776383" y="328498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8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όνες για: Χριστός Ανέστη &amp; Αληθώς Ανέστη | Χριστός">
            <a:extLst>
              <a:ext uri="{FF2B5EF4-FFF2-40B4-BE49-F238E27FC236}">
                <a16:creationId xmlns:a16="http://schemas.microsoft.com/office/drawing/2014/main" id="{1361D44E-EDEB-4F8B-9DF1-1D19AA445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333578" cy="53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2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GARD0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1"/>
          <a:stretch>
            <a:fillRect/>
          </a:stretch>
        </p:blipFill>
        <p:spPr>
          <a:xfrm>
            <a:off x="4308475" y="1268413"/>
            <a:ext cx="4430713" cy="528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5">
            <a:hlinkClick r:id="" action="ppaction://noaction">
              <a:snd r:embed="rId7" name="προσπάθησε ξανά "/>
            </a:hlinkClick>
          </p:cNvPr>
          <p:cNvSpPr txBox="1">
            <a:spLocks noChangeArrowheads="1"/>
          </p:cNvSpPr>
          <p:nvPr/>
        </p:nvSpPr>
        <p:spPr bwMode="auto">
          <a:xfrm>
            <a:off x="755650" y="3397175"/>
            <a:ext cx="5762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4800" b="1" dirty="0"/>
              <a:t>ο</a:t>
            </a:r>
            <a:endParaRPr lang="en-US" sz="4800" b="1" dirty="0"/>
          </a:p>
        </p:txBody>
      </p:sp>
      <p:sp>
        <p:nvSpPr>
          <p:cNvPr id="6" name="Text Box 12">
            <a:hlinkClick r:id="" action="ppaction://noaction">
              <a:snd r:embed="rId7" name="προσπάθησε ξανά "/>
            </a:hlinkClick>
          </p:cNvPr>
          <p:cNvSpPr txBox="1">
            <a:spLocks noChangeArrowheads="1"/>
          </p:cNvSpPr>
          <p:nvPr/>
        </p:nvSpPr>
        <p:spPr bwMode="auto">
          <a:xfrm>
            <a:off x="2987055" y="2060848"/>
            <a:ext cx="504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4800" b="1" dirty="0"/>
              <a:t>ε</a:t>
            </a:r>
            <a:endParaRPr lang="en-US" sz="4800" b="1" dirty="0"/>
          </a:p>
        </p:txBody>
      </p:sp>
      <p:sp>
        <p:nvSpPr>
          <p:cNvPr id="7" name="Text Box 8">
            <a:hlinkClick r:id="" action="ppaction://noaction">
              <a:snd r:embed="rId7" name="προσπάθησε ξανά "/>
            </a:hlinkClick>
          </p:cNvPr>
          <p:cNvSpPr txBox="1">
            <a:spLocks noChangeArrowheads="1"/>
          </p:cNvSpPr>
          <p:nvPr/>
        </p:nvSpPr>
        <p:spPr bwMode="auto">
          <a:xfrm>
            <a:off x="1907704" y="2708920"/>
            <a:ext cx="5762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4800" b="1" dirty="0"/>
              <a:t>ι</a:t>
            </a:r>
            <a:endParaRPr lang="en-US" sz="4800" b="1" dirty="0"/>
          </a:p>
        </p:txBody>
      </p:sp>
      <p:sp>
        <p:nvSpPr>
          <p:cNvPr id="8" name="Text Box 11">
            <a:hlinkClick r:id="" action="ppaction://noaction">
              <a:snd r:embed="rId7" name="προσπάθησε ξανά "/>
            </a:hlinkClick>
          </p:cNvPr>
          <p:cNvSpPr txBox="1">
            <a:spLocks noChangeArrowheads="1"/>
          </p:cNvSpPr>
          <p:nvPr/>
        </p:nvSpPr>
        <p:spPr bwMode="auto">
          <a:xfrm>
            <a:off x="2987824" y="3356992"/>
            <a:ext cx="43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4800" b="1" dirty="0"/>
              <a:t>η</a:t>
            </a:r>
            <a:endParaRPr lang="en-US" sz="4800" b="1" dirty="0"/>
          </a:p>
        </p:txBody>
      </p:sp>
      <p:sp>
        <p:nvSpPr>
          <p:cNvPr id="9" name="Rectangle 8"/>
          <p:cNvSpPr/>
          <p:nvPr/>
        </p:nvSpPr>
        <p:spPr>
          <a:xfrm rot="20392254">
            <a:off x="4497162" y="3848577"/>
            <a:ext cx="1881877" cy="10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79512" y="126168"/>
            <a:ext cx="8559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όλα τα   </a:t>
            </a:r>
            <a:r>
              <a:rPr lang="el-GR" sz="4400" b="1" dirty="0">
                <a:solidFill>
                  <a:srgbClr val="FF0000"/>
                </a:solidFill>
              </a:rPr>
              <a:t>α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sz="3600" dirty="0"/>
              <a:t> να μπουν στο καρότσι 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465776-C4D5-4743-AD53-5A398F773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495">
            <a:off x="5445590" y="2433240"/>
            <a:ext cx="1135928" cy="1523626"/>
          </a:xfrm>
          <a:prstGeom prst="rect">
            <a:avLst/>
          </a:prstGeom>
        </p:spPr>
      </p:pic>
      <p:pic>
        <p:nvPicPr>
          <p:cNvPr id="12" name="a karots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2360" y="-750305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52EEBE-D2A1-42A9-AFDE-D1F5AC4E4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016">
            <a:off x="270215" y="1724921"/>
            <a:ext cx="1135928" cy="1523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9EDDD-2AA7-47E6-9C42-BBF7E953E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5077">
            <a:off x="2851659" y="4254557"/>
            <a:ext cx="1135928" cy="1523626"/>
          </a:xfrm>
          <a:prstGeom prst="rect">
            <a:avLst/>
          </a:prstGeom>
        </p:spPr>
      </p:pic>
      <p:sp>
        <p:nvSpPr>
          <p:cNvPr id="17" name="Action Button: Forward or Nex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52FF43-95DA-4DFA-8723-67BD33CF1719}"/>
              </a:ext>
            </a:extLst>
          </p:cNvPr>
          <p:cNvSpPr/>
          <p:nvPr/>
        </p:nvSpPr>
        <p:spPr>
          <a:xfrm>
            <a:off x="8350246" y="5661248"/>
            <a:ext cx="793754" cy="10859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Action Button: Forward or Nex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2FEC5C-C9D2-48F1-9ACB-A814A02A808B}"/>
              </a:ext>
            </a:extLst>
          </p:cNvPr>
          <p:cNvSpPr/>
          <p:nvPr/>
        </p:nvSpPr>
        <p:spPr>
          <a:xfrm>
            <a:off x="8350246" y="5665989"/>
            <a:ext cx="793754" cy="10859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020344" y="1268413"/>
            <a:ext cx="5762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8800" b="1" dirty="0">
                <a:solidFill>
                  <a:srgbClr val="FF0000"/>
                </a:solidFill>
              </a:rPr>
              <a:t>α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462178" y="1196752"/>
            <a:ext cx="5762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8800" b="1" dirty="0">
                <a:solidFill>
                  <a:srgbClr val="FF0000"/>
                </a:solidFill>
              </a:rPr>
              <a:t>α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73307" y="4293096"/>
            <a:ext cx="6492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8800" b="1" dirty="0">
                <a:solidFill>
                  <a:srgbClr val="FF0000"/>
                </a:solidFill>
              </a:rPr>
              <a:t>α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C 0.00521 -0.01945 0.00608 -0.02014 0.01753 -0.02662 C 0.02656 -0.03727 0.03524 -0.04329 0.0441 -0.05301 C 0.08264 -0.0507 0.12118 -0.05232 0.15937 -0.04584 C 0.16198 -0.04537 0.16354 -0.03982 0.16615 -0.0382 C 0.17049 -0.03542 0.17517 -0.03658 0.17969 -0.03426 C 0.19392 -0.02801 0.2 -0.01945 0.21285 -0.01158 C 0.21615 -0.00602 0.21806 0.00231 0.2217 0.00717 C 0.22344 0.00972 0.22622 0.00972 0.2283 0.01157 C 0.23941 0.02083 0.25122 0.02963 0.26163 0.04143 C 0.26649 0.06643 0.2599 0.04213 0.27049 0.05648 C 0.27257 0.05949 0.27344 0.06458 0.275 0.06805 C 0.27812 0.08403 0.28299 0.1 0.28819 0.11389 C 0.29132 0.1294 0.29618 0.14583 0.30156 0.15949 C 0.30469 0.17523 0.30972 0.19143 0.31493 0.20532 C 0.32049 0.2331 0.31302 0.19861 0.32153 0.22778 C 0.32587 0.24328 0.32934 0.25879 0.3349 0.27338 C 0.33924 0.29629 0.34809 0.31898 0.3526 0.3419 C 0.35399 0.35972 0.35538 0.37731 0.35712 0.39537 C 0.35764 0.40046 0.35955 0.41041 0.35955 0.41088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-0.02801 C 0.06302 -0.04421 0.07587 -0.05463 0.08386 -0.07014 C 0.08785 -0.07801 0.10035 -0.1 0.10504 -0.10532 C 0.10712 -0.10764 0.11042 -0.10717 0.11285 -0.10879 C 0.13316 -0.12222 0.1092 -0.11065 0.12865 -0.11921 C 0.13125 -0.12268 0.13368 -0.12662 0.13663 -0.12986 C 0.13907 -0.13264 0.14219 -0.13403 0.14445 -0.1368 C 0.16563 -0.16204 0.15191 -0.15417 0.16823 -0.16134 C 0.17848 -0.17523 0.18854 -0.18333 0.20243 -0.18935 C 0.2165 -0.20231 0.22205 -0.20671 0.23907 -0.21042 C 0.32327 -0.20509 0.40886 -0.20764 0.49202 -0.19282 C 0.49757 -0.19051 0.50209 -0.18495 0.50782 -0.18241 C 0.51268 -0.18009 0.51841 -0.18009 0.52361 -0.17893 C 0.54723 -0.15995 0.56007 -0.16065 0.58959 -0.15787 C 0.5842 -0.14421 0.57639 -0.1169 0.56302 -0.11227 C 0.55365 -0.10903 0.54358 -0.10995 0.53386 -0.10879 C 0.51511 -0.09143 0.5375 -0.10949 0.49462 -0.09815 C 0.48872 -0.09653 0.48438 -0.09004 0.47882 -0.08773 C 0.47622 -0.08542 0.47101 -0.08055 0.47101 -0.08032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208 C 0.00156 -0.0125 0.00208 -0.0132 0.00608 -0.01829 C 0.00955 -0.02616 0.0125 -0.03079 0.01597 -0.03797 C 0.02986 -0.03634 0.0441 -0.0375 0.05781 -0.03264 C 0.05885 -0.03218 0.05938 -0.02801 0.06042 -0.02709 C 0.06181 -0.02477 0.06354 -0.02547 0.06528 -0.02384 C 0.07049 -0.01922 0.07274 -0.0125 0.07743 -0.00672 C 0.07865 -0.00255 0.07917 0.00393 0.08073 0.00764 C 0.08125 0.00949 0.08212 0.00949 0.08299 0.01065 C 0.08715 0.01782 0.09132 0.02453 0.09531 0.03356 C 0.09705 0.05254 0.09462 0.03403 0.09861 0.04514 C 0.09931 0.04722 0.09948 0.05116 0.1 0.0537 C 0.10122 0.06574 0.10295 0.07801 0.10504 0.08842 C 0.1059 0.10023 0.10764 0.11273 0.10972 0.12315 C 0.11094 0.13518 0.11267 0.14745 0.11458 0.15787 C 0.11667 0.17916 0.11389 0.15301 0.11719 0.17523 C 0.11858 0.18657 0.11979 0.19838 0.12188 0.20949 C 0.12361 0.22685 0.12674 0.24398 0.1283 0.26134 C 0.12882 0.275 0.12951 0.28819 0.13004 0.30208 C 0.13021 0.30602 0.13108 0.31342 0.13108 0.31389 " pathEditMode="relative" rAng="0" ptsTypes="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1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9512" y="3212976"/>
            <a:ext cx="3672408" cy="3569375"/>
            <a:chOff x="179512" y="3923793"/>
            <a:chExt cx="2952328" cy="2858558"/>
          </a:xfrm>
        </p:grpSpPr>
        <p:sp>
          <p:nvSpPr>
            <p:cNvPr id="10" name="Action Button: Custom 9">
              <a:hlinkClick r:id="" action="ppaction://noaction" highlightClick="1"/>
            </p:cNvPr>
            <p:cNvSpPr/>
            <p:nvPr/>
          </p:nvSpPr>
          <p:spPr>
            <a:xfrm>
              <a:off x="179512" y="3923793"/>
              <a:ext cx="2952328" cy="2808312"/>
            </a:xfrm>
            <a:prstGeom prst="actionButtonBlank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0948" y="4056844"/>
              <a:ext cx="1712893" cy="162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785786" y="5643578"/>
              <a:ext cx="17859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600" dirty="0">
                  <a:solidFill>
                    <a:srgbClr val="FF0000"/>
                  </a:solidFill>
                </a:rPr>
                <a:t>αβγό</a:t>
              </a:r>
            </a:p>
            <a:p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69432" y="1448350"/>
            <a:ext cx="20162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0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n-US" sz="20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76056" y="-609600"/>
            <a:ext cx="609600" cy="609600"/>
          </a:xfrm>
          <a:prstGeom prst="rect">
            <a:avLst/>
          </a:prstGeom>
        </p:spPr>
      </p:pic>
      <p:pic>
        <p:nvPicPr>
          <p:cNvPr id="11" name="aftokinito sinexomeno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84894" y="-648159"/>
            <a:ext cx="609600" cy="609600"/>
          </a:xfrm>
          <a:prstGeom prst="rect">
            <a:avLst/>
          </a:prstGeom>
        </p:spPr>
      </p:pic>
      <p:pic>
        <p:nvPicPr>
          <p:cNvPr id="17" name="alogo1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16318" y="-648159"/>
            <a:ext cx="609600" cy="609600"/>
          </a:xfrm>
          <a:prstGeom prst="rect">
            <a:avLst/>
          </a:prstGeom>
        </p:spPr>
      </p:pic>
      <p:pic>
        <p:nvPicPr>
          <p:cNvPr id="21" name="afgo1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89341" y="-639896"/>
            <a:ext cx="609600" cy="609600"/>
          </a:xfrm>
          <a:prstGeom prst="rect">
            <a:avLst/>
          </a:prstGeom>
        </p:spPr>
      </p:pic>
      <p:pic>
        <p:nvPicPr>
          <p:cNvPr id="27" name="agelada 2.wm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73417" y="-819472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FA8351-A265-4667-897B-E0ABA3C2EF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786">
            <a:off x="5598092" y="676282"/>
            <a:ext cx="2375884" cy="23758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B64B9-4828-44A4-9BD4-3E53B45766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218">
            <a:off x="6182365" y="3766322"/>
            <a:ext cx="2154865" cy="2154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60472-EEB1-41CE-A4A0-D0AF7ECFE64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016">
            <a:off x="1383491" y="477404"/>
            <a:ext cx="1727084" cy="2316545"/>
          </a:xfrm>
          <a:prstGeom prst="rect">
            <a:avLst/>
          </a:prstGeom>
        </p:spPr>
      </p:pic>
      <p:sp>
        <p:nvSpPr>
          <p:cNvPr id="18" name="Action Button: Forward or Nex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59FDB79-9136-4424-97AD-6D06404A5DC1}"/>
              </a:ext>
            </a:extLst>
          </p:cNvPr>
          <p:cNvSpPr/>
          <p:nvPr/>
        </p:nvSpPr>
        <p:spPr>
          <a:xfrm>
            <a:off x="8330656" y="5666800"/>
            <a:ext cx="793754" cy="10859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32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manataka.org/images/HandleBas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7463" r="3434"/>
          <a:stretch/>
        </p:blipFill>
        <p:spPr bwMode="auto">
          <a:xfrm>
            <a:off x="251520" y="4634628"/>
            <a:ext cx="3384376" cy="232713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28.media.tumblr.com/tumblr_l2bj5ujZZw1qb0fsxo1_400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38164" y="4915402"/>
            <a:ext cx="1335044" cy="159408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85043" y="70213"/>
            <a:ext cx="4680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Πάτησε τα αβγά </a:t>
            </a:r>
          </a:p>
          <a:p>
            <a:r>
              <a:rPr lang="el-GR" sz="4000" dirty="0">
                <a:solidFill>
                  <a:srgbClr val="FF0000"/>
                </a:solidFill>
              </a:rPr>
              <a:t>για να μπουν </a:t>
            </a:r>
          </a:p>
          <a:p>
            <a:r>
              <a:rPr lang="el-GR" sz="4000" dirty="0">
                <a:solidFill>
                  <a:srgbClr val="FF0000"/>
                </a:solidFill>
              </a:rPr>
              <a:t>στο καλάθι 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50246" y="5661248"/>
            <a:ext cx="793754" cy="10859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Hen Animation Transparent &amp; PNG Clipart Free Download - YWD">
            <a:extLst>
              <a:ext uri="{FF2B5EF4-FFF2-40B4-BE49-F238E27FC236}">
                <a16:creationId xmlns:a16="http://schemas.microsoft.com/office/drawing/2014/main" id="{18B2377A-CEA1-4E37-A052-78245355A6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0271"/>
            <a:ext cx="2874268" cy="2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bbit Carrot GIFs | Tenor">
            <a:extLst>
              <a:ext uri="{FF2B5EF4-FFF2-40B4-BE49-F238E27FC236}">
                <a16:creationId xmlns:a16="http://schemas.microsoft.com/office/drawing/2014/main" id="{59C83B0D-C3CA-43EA-A4F1-D8B76560D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91" y="2171201"/>
            <a:ext cx="1904635" cy="2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5BE610-FEC3-4D40-8C84-4FD12326D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560">
            <a:off x="7236296" y="322045"/>
            <a:ext cx="1190476" cy="15428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55E198-1353-4FF3-8161-03078CA81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072">
            <a:off x="4838108" y="2587945"/>
            <a:ext cx="1301943" cy="1682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679F8-AD48-4F15-B629-071C1AE7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28" y="5071053"/>
            <a:ext cx="2380952" cy="14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0.0037 L -0.05312 0.0037 L -0.14079 0.00648 C -0.14392 0.00671 -0.14687 0.00764 -0.14982 0.0081 L -0.15989 0.00949 C -0.18246 0.01713 -0.15243 0.00787 -0.18246 0.01412 C -0.19218 0.0162 -0.20191 0.01945 -0.21163 0.02153 C -0.21649 0.02245 -0.22135 0.02315 -0.22621 0.02454 C -0.25191 0.03195 -0.22378 0.02708 -0.24757 0.03056 C -0.24982 0.03148 -0.25208 0.03241 -0.25434 0.03357 C -0.25781 0.03542 -0.26093 0.0382 -0.26441 0.03958 C -0.26701 0.04051 -0.26961 0.04051 -0.27222 0.04097 C -0.27604 0.04306 -0.27968 0.04537 -0.2835 0.04699 C -0.2868 0.04838 -0.29027 0.04907 -0.29357 0.05 C -0.29878 0.05162 -0.30538 0.05394 -0.31059 0.05602 C -0.31371 0.05741 -0.32621 0.06296 -0.32968 0.06505 C -0.33316 0.06713 -0.33611 0.0706 -0.33975 0.07245 C -0.34149 0.07361 -0.34357 0.07338 -0.34531 0.07407 C -0.34843 0.07523 -0.35139 0.07708 -0.35434 0.07847 C -0.35764 0.08009 -0.36111 0.08148 -0.36441 0.0831 C -0.36701 0.08403 -0.36979 0.08449 -0.37222 0.08611 C -0.38559 0.09375 -0.37899 0.09352 -0.39253 0.09954 C -0.39809 0.10185 -0.40382 0.10324 -0.40937 0.10556 C -0.41093 0.10625 -0.41232 0.10764 -0.41389 0.10857 C -0.41788 0.11065 -0.42222 0.11204 -0.42621 0.11458 C -0.42829 0.11574 -0.42986 0.11806 -0.43177 0.11898 C -0.43402 0.11991 -0.43628 0.11991 -0.43854 0.12037 C -0.44079 0.12245 -0.44288 0.12477 -0.44531 0.12639 C -0.44704 0.12778 -0.44913 0.12824 -0.45086 0.1294 C -0.45364 0.13125 -0.45607 0.13357 -0.45885 0.13542 C -0.46111 0.13704 -0.46336 0.1382 -0.46562 0.14005 C -0.48437 0.15602 -0.46545 0.14259 -0.48246 0.15486 C -0.49045 0.16065 -0.4967 0.16343 -0.50486 0.1713 C -0.50781 0.17431 -0.51076 0.17755 -0.51389 0.18032 C -0.51493 0.18148 -0.51614 0.18218 -0.51718 0.18333 C -0.51996 0.18634 -0.52239 0.18958 -0.52517 0.19236 C -0.52621 0.19352 -0.52743 0.19421 -0.52847 0.19537 C -0.53055 0.19769 -0.53211 0.20046 -0.53402 0.20278 C -0.53541 0.20463 -0.53732 0.20556 -0.53854 0.20741 C -0.54062 0.21019 -0.54218 0.21343 -0.54427 0.21644 C -0.54739 0.22107 -0.55121 0.225 -0.55434 0.22986 C -0.55659 0.23333 -0.55868 0.23704 -0.56111 0.24028 C -0.56284 0.24306 -0.56493 0.24514 -0.56666 0.24792 C -0.56909 0.25162 -0.571 0.25602 -0.57343 0.25972 C -0.57552 0.26343 -0.57812 0.26667 -0.5802 0.27037 C -0.58142 0.27269 -0.58211 0.2757 -0.5835 0.27778 C -0.58472 0.27963 -0.5868 0.28056 -0.58802 0.28241 C -0.59114 0.28681 -0.59427 0.29329 -0.59704 0.29884 C -0.59843 0.30417 -0.6 0.31296 -0.60382 0.31667 C -0.6059 0.31898 -0.60902 0.31875 -0.61163 0.31968 C -0.61267 0.32222 -0.61389 0.32477 -0.61493 0.32732 C -0.61701 0.33218 -0.61684 0.33357 -0.61944 0.33773 C -0.62309 0.34375 -0.63073 0.35579 -0.63073 0.35579 C -0.63593 0.38333 -0.62916 0.35579 -0.6375 0.37361 C -0.63819 0.37546 -0.63802 0.37778 -0.63854 0.37963 C -0.63975 0.38333 -0.64132 0.38704 -0.64305 0.39028 C -0.64427 0.39236 -0.64635 0.39398 -0.64757 0.39607 C -0.6493 0.39954 -0.65017 0.40347 -0.65208 0.40671 C -0.65364 0.40949 -0.65607 0.41134 -0.65764 0.41412 C -0.68177 0.45787 -0.66145 0.42199 -0.66996 0.4412 C -0.67135 0.44421 -0.67326 0.44699 -0.67448 0.45 C -0.67552 0.45255 -0.67569 0.45532 -0.67673 0.45764 C -0.67795 0.46042 -0.67986 0.4625 -0.68125 0.46505 C -0.69201 0.48565 -0.67656 0.45903 -0.68906 0.48009 C -0.68993 0.48403 -0.68993 0.48843 -0.69132 0.49213 C -0.69409 0.49907 -0.69409 0.49838 -0.69583 0.50695 C -0.69843 0.51921 -0.6967 0.51458 -0.70034 0.52199 C -0.70086 0.525 -0.70191 0.53241 -0.7026 0.53542 C -0.70347 0.53889 -0.7059 0.54491 -0.70607 0.54907 C -0.70625 0.56088 -0.70607 0.57292 -0.70607 0.58495 L -0.70816 0.58958 " pathEditMode="relative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667 L -0.37587 0.20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-0.17778 L -0.43941 -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4524" y="20827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      </a:t>
            </a:r>
            <a:r>
              <a:rPr lang="el-GR" sz="2800" b="1" dirty="0">
                <a:solidFill>
                  <a:srgbClr val="FF0000"/>
                </a:solidFill>
              </a:rPr>
              <a:t>Πάτησε μόνο τα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      κόκκινα αβγά</a:t>
            </a:r>
          </a:p>
        </p:txBody>
      </p:sp>
      <p:pic>
        <p:nvPicPr>
          <p:cNvPr id="5" name="Picture 4" descr="http://www.plantersparadise.co.uk/members/1346581/uploaded/Stainless_Steel_Figure_Va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1" t="10599" r="29740"/>
          <a:stretch/>
        </p:blipFill>
        <p:spPr bwMode="auto">
          <a:xfrm>
            <a:off x="539552" y="4300228"/>
            <a:ext cx="2376264" cy="21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341217" y="5661248"/>
            <a:ext cx="795600" cy="108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4B83920-3761-406E-B158-BE71AEA70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980520"/>
            <a:ext cx="1367525" cy="13675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5E1F7A-3910-403A-A60B-047692A18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786">
            <a:off x="5176108" y="517969"/>
            <a:ext cx="1902664" cy="19026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ADC844-3142-4FF0-AD5B-A36465890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29" y="559705"/>
            <a:ext cx="1190476" cy="154285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178E93-4E32-4CB6-B041-324816321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31" y="2778532"/>
            <a:ext cx="1324129" cy="169082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C2777FA-9E00-4262-9319-E3C218800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31444">
            <a:off x="6599625" y="2577184"/>
            <a:ext cx="2932263" cy="2199197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BBDFD3BE-5D94-49FD-98CC-D76E888CA5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7344" y="4757332"/>
            <a:ext cx="2839268" cy="212945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54E8B7-F34C-4E83-88F1-9B344B9C2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1306" y="4783082"/>
            <a:ext cx="2884693" cy="216352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CFEA886-FE61-4457-A222-F5E4AAF06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77686">
            <a:off x="2436011" y="322504"/>
            <a:ext cx="2798842" cy="20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0.02616 L 0.03264 0.02639 L 0.02136 0.0294 C 0.0198 0.02986 0.01806 0.03032 0.0165 0.03102 C -0.00381 0.04005 0.02257 0.02894 0.00539 0.0375 C 0.00539 0.03773 -0.01319 0.04583 -0.01684 0.04745 L -0.03906 0.05741 C -0.04149 0.05833 -0.04409 0.05903 -0.04652 0.06065 C -0.04965 0.06273 -0.05416 0.06597 -0.05763 0.06713 C -0.07465 0.07338 -0.05399 0.06273 -0.07482 0.07222 C -0.07691 0.07315 -0.08472 0.07917 -0.08593 0.08032 C -0.08784 0.08218 -0.08906 0.08519 -0.09097 0.08704 C -0.09236 0.08843 -0.09427 0.08889 -0.09583 0.09028 C -0.10173 0.09537 -0.10677 0.10255 -0.11319 0.10671 C -0.11649 0.1088 -0.11996 0.11065 -0.12309 0.11319 C -0.12743 0.1169 -0.13871 0.12662 -0.14409 0.1331 C -0.14704 0.13681 -0.15017 0.14028 -0.1526 0.14444 C -0.15434 0.14722 -0.15555 0.15046 -0.15763 0.15278 C -0.15902 0.1544 -0.16111 0.1544 -0.1625 0.15602 C -0.16562 0.15949 -0.1684 0.16366 -0.17118 0.16759 C -0.17239 0.16921 -0.17378 0.1706 -0.17482 0.17245 C -0.19114 0.20139 -0.16753 0.15856 -0.18107 0.18565 C -0.18333 0.19028 -0.18663 0.19398 -0.18854 0.19884 C -0.19322 0.21181 -0.18819 0.19931 -0.19461 0.21204 C -0.196 0.21458 -0.19704 0.21759 -0.19843 0.22037 C -0.2 0.22361 -0.20156 0.22685 -0.20329 0.23009 C -0.20642 0.23565 -0.21076 0.24028 -0.21319 0.24653 C -0.21406 0.24884 -0.21493 0.25093 -0.21562 0.25324 C -0.21631 0.25532 -0.21597 0.25787 -0.21684 0.25972 C -0.21805 0.26204 -0.22048 0.26273 -0.22187 0.26458 C -0.22829 0.27431 -0.22517 0.27245 -0.22916 0.28125 C -0.23194 0.28681 -0.23333 0.28819 -0.23663 0.29259 C -0.24218 0.30764 -0.23854 0.30301 -0.24531 0.30903 C -0.24687 0.3125 -0.2493 0.31528 -0.25017 0.31898 C -0.25138 0.32384 -0.25121 0.32454 -0.25399 0.32894 C -0.25694 0.33356 -0.25763 0.3338 -0.26128 0.33704 C -0.26579 0.34907 -0.26128 0.33866 -0.26875 0.35023 C -0.27013 0.35231 -0.2743 0.36227 -0.275 0.36343 C -0.2776 0.36875 -0.27881 0.36991 -0.28107 0.375 C -0.28194 0.37708 -0.28263 0.3794 -0.2835 0.38148 C -0.28506 0.38495 -0.2868 0.38819 -0.28854 0.39144 C -0.28941 0.39306 -0.29045 0.39444 -0.29097 0.3963 L -0.2934 0.40625 L -0.29461 0.41111 C -0.296 0.41667 -0.29583 0.41435 -0.29583 0.41782 L -0.29583 0.41806 L -0.29583 0.41782 L -0.29583 0.41806 L -0.2934 0.42755 L -0.2934 0.4294 L -0.29583 0.40625 L -0.29583 0.40648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176 L -0.00416 0.02176 C -0.01857 0.0213 -0.03316 0.0213 -0.04739 0.02014 C -0.05243 0.01968 -0.06232 0.0169 -0.06232 0.0169 C -0.06475 0.01574 -0.06736 0.01482 -0.06961 0.01343 C -0.07534 0.01042 -0.07916 0.00579 -0.08576 0.00533 C -0.1059 0.00394 -0.12604 0.00417 -0.14618 0.0037 C -0.14791 0.00301 -0.14947 0.00208 -0.15121 0.00208 C -0.30034 -0.00092 -0.36805 0.0007 -0.52638 0.00208 C -0.52795 0.00255 -0.53333 0.00417 -0.53506 0.00533 C -0.54357 0.01088 -0.53333 0.00671 -0.54375 0.01019 C -0.55434 0.01968 -0.54079 0.00833 -0.55104 0.01528 C -0.55243 0.01597 -0.55347 0.01783 -0.55486 0.01852 C -0.55677 0.01945 -0.55885 0.01968 -0.56093 0.02014 C -0.56388 0.02269 -0.56701 0.02523 -0.56961 0.02824 C -0.571 0.02986 -0.57187 0.03218 -0.57326 0.03333 C -0.57482 0.03449 -0.57656 0.03449 -0.57829 0.03495 C -0.58402 0.04259 -0.57968 0.0375 -0.58559 0.04329 C -0.58732 0.04468 -0.58888 0.04676 -0.59062 0.04815 C -0.59166 0.04908 -0.59305 0.04931 -0.59427 0.04977 L -0.6092 0.06296 C -0.61041 0.06412 -0.61145 0.06551 -0.61284 0.0662 C -0.61406 0.0669 -0.61527 0.06713 -0.61649 0.06783 C -0.61788 0.06875 -0.61892 0.07014 -0.62031 0.0713 C -0.62187 0.07245 -0.62343 0.07338 -0.62517 0.07454 C -0.63229 0.08866 -0.62274 0.07199 -0.63142 0.08102 C -0.63246 0.08241 -0.63281 0.08472 -0.63385 0.08611 C -0.63732 0.09074 -0.63715 0.0882 -0.64114 0.09097 C -0.64253 0.0919 -0.64357 0.09352 -0.64496 0.09421 C -0.65069 0.09769 -0.65 0.09745 -0.65347 0.09745 L -0.64982 0.09931 " pathEditMode="relative" ptsTypes="AAAAAAAAAAAAAAAAAAAAAAAAAAAAA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0324 L -0.01441 0.00324 C -0.01823 0.0044 -0.02187 0.00532 -0.02552 0.00648 C -0.02691 0.00694 -0.02795 0.00833 -0.02934 0.00833 C -0.03229 0.00833 -0.03507 0.00718 -0.03802 0.00648 C -0.03923 0.00602 -0.04045 0.00579 -0.04166 0.00486 C -0.04305 0.00394 -0.04392 0.00232 -0.04531 0.00162 C -0.04774 0.00069 -0.05034 0.00069 -0.05278 -3.7037E-7 C -0.05486 -0.00046 -0.05694 -0.00116 -0.05885 -0.00162 C -0.06128 -0.00486 -0.06319 -0.0081 -0.06632 -0.00995 C -0.06875 -0.01134 -0.07135 -0.01204 -0.07378 -0.01319 C -0.075 -0.01366 -0.07621 -0.01435 -0.07743 -0.01481 C -0.07916 -0.01528 -0.08073 -0.01574 -0.08246 -0.01643 C -0.08489 -0.01736 -0.08732 -0.01875 -0.08975 -0.01968 C -0.09097 -0.02037 -0.09218 -0.02106 -0.09357 -0.0213 C -0.09635 -0.02199 -0.0993 -0.02245 -0.10208 -0.02315 C -0.10625 -0.02407 -0.11059 -0.02616 -0.11441 -0.02801 C -0.1158 -0.02847 -0.11684 -0.0294 -0.11823 -0.02963 C -0.13073 -0.03287 -0.11927 -0.02963 -0.12812 -0.03287 C -0.12968 -0.03356 -0.13142 -0.0338 -0.13298 -0.03449 C -0.13507 -0.03542 -0.13698 -0.03704 -0.13923 -0.03796 C -0.14132 -0.03866 -0.15104 -0.04074 -0.15278 -0.0412 C -0.15486 -0.04236 -0.15694 -0.04306 -0.15885 -0.04444 C -0.16024 -0.04537 -0.16111 -0.04722 -0.16267 -0.04768 C -0.16909 -0.05 -0.17587 -0.05093 -0.18229 -0.05278 C -0.19982 -0.06204 -0.18316 -0.05417 -0.22309 -0.05764 C -0.22448 -0.05764 -0.22552 -0.0588 -0.22673 -0.05926 C -0.22882 -0.05995 -0.2309 -0.06042 -0.23298 -0.06088 C -0.23507 -0.06204 -0.23715 -0.06319 -0.23923 -0.06412 C -0.24045 -0.06481 -0.24166 -0.06528 -0.24288 -0.06574 C -0.24496 -0.0669 -0.24687 -0.06806 -0.24896 -0.06921 C -0.25399 -0.07153 -0.25885 -0.07361 -0.26389 -0.07569 L -0.27118 -0.07893 C -0.27378 -0.08009 -0.27604 -0.08171 -0.27864 -0.08241 L -0.29097 -0.08565 C -0.29653 -0.08935 -0.29583 -0.08912 -0.30208 -0.09213 C -0.3033 -0.09282 -0.30451 -0.09352 -0.30573 -0.09375 C -0.31111 -0.09468 -0.31649 -0.09491 -0.32187 -0.09537 C -0.3243 -0.09722 -0.32673 -0.09907 -0.32934 -0.10046 C -0.3342 -0.10301 -0.33906 -0.10486 -0.34409 -0.10694 C -0.34653 -0.1081 -0.34913 -0.10903 -0.35156 -0.11018 C -0.35555 -0.1125 -0.35937 -0.11505 -0.36389 -0.11528 C -0.39514 -0.1162 -0.42639 -0.1162 -0.45764 -0.1169 L -0.46875 -0.12176 C -0.46996 -0.12245 -0.47118 -0.12315 -0.47239 -0.12338 C -0.47448 -0.12407 -0.47656 -0.12431 -0.47864 -0.125 C -0.48107 -0.12593 -0.4835 -0.12755 -0.48611 -0.12847 C -0.48854 -0.12917 -0.49218 -0.13032 -0.49462 -0.13171 C -0.49635 -0.13264 -0.49809 -0.1338 -0.49965 -0.13495 C -0.50087 -0.13588 -0.50191 -0.1375 -0.5033 -0.13819 C -0.50573 -0.13958 -0.50833 -0.14051 -0.51076 -0.14143 L -0.51441 -0.14329 C -0.51528 -0.14491 -0.5158 -0.14676 -0.51684 -0.14815 C -0.51788 -0.14954 -0.51979 -0.14977 -0.52066 -0.15139 C -0.5217 -0.15393 -0.52153 -0.15694 -0.52187 -0.15972 C -0.52222 -0.16296 -0.52257 -0.1662 -0.52309 -0.16944 C -0.52326 -0.1713 -0.52396 -0.17268 -0.5243 -0.17454 C -0.52482 -0.17708 -0.52465 -0.18009 -0.52552 -0.18264 C -0.52639 -0.18472 -0.52795 -0.18588 -0.52916 -0.18773 C -0.52968 -0.19468 -0.52968 -0.20185 -0.53055 -0.20903 C -0.5309 -0.2125 -0.53038 -0.21806 -0.53298 -0.21898 L -0.53784 -0.2206 L -0.54028 -0.23032 C -0.54166 -0.23565 -0.54288 -0.2419 -0.54653 -0.24514 L -0.55017 -0.24861 C -0.55104 -0.25023 -0.5526 -0.25139 -0.5526 -0.25347 C -0.5526 -0.25556 -0.55087 -0.25671 -0.55017 -0.25833 C -0.54965 -0.25995 -0.54965 -0.26181 -0.54896 -0.26343 C -0.54878 -0.26389 -0.54809 -0.26343 -0.54774 -0.26343 L -0.54774 -0.2419 " pathEditMode="relative" ptsTypes="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1227 L -0.00034 -0.01227 C -0.00642 -0.0493 -0.00121 -0.01342 -0.00399 -0.08819 C -0.00399 -0.08981 -0.00486 -0.09143 -0.0052 -0.09305 C -0.00572 -0.09583 -0.00607 -0.09861 -0.00642 -0.10139 C -0.00694 -0.10625 -0.00711 -0.11111 -0.00763 -0.1162 C -0.00798 -0.11898 -0.0085 -0.12153 -0.00885 -0.1243 C -0.00954 -0.12916 -0.00937 -0.13727 -0.01128 -0.14236 C -0.01197 -0.14421 -0.01302 -0.14583 -0.01388 -0.14745 L -0.01632 -0.15717 C -0.01736 -0.16134 -0.01753 -0.16389 -0.01996 -0.16713 C -0.02152 -0.16898 -0.02343 -0.17014 -0.025 -0.17199 C -0.02656 -0.17407 -0.02968 -0.18078 -0.03107 -0.18356 C -0.0342 -0.19606 -0.03003 -0.18078 -0.03489 -0.19352 C -0.03541 -0.19514 -0.03559 -0.19676 -0.03611 -0.19838 C -0.03906 -0.20787 -0.03871 -0.20278 -0.04097 -0.21481 C -0.04184 -0.21921 -0.04236 -0.22384 -0.0434 -0.22801 C -0.04392 -0.22963 -0.04427 -0.23125 -0.04461 -0.23287 C -0.046 -0.23889 -0.04687 -0.24583 -0.04965 -0.25115 C -0.05069 -0.25301 -0.05208 -0.2544 -0.05329 -0.25602 C -0.05382 -0.25764 -0.05382 -0.25949 -0.05451 -0.26088 C -0.05937 -0.26944 -0.06041 -0.26643 -0.06319 -0.27407 C -0.06423 -0.27685 -0.06475 -0.27963 -0.06562 -0.2824 C -0.06632 -0.28403 -0.06736 -0.28565 -0.06822 -0.28727 C -0.06996 -0.29166 -0.07066 -0.29676 -0.07309 -0.30046 C -0.07517 -0.3037 -0.07743 -0.30694 -0.07934 -0.31041 C -0.08038 -0.31227 -0.08055 -0.31504 -0.08177 -0.3169 C -0.08385 -0.3206 -0.08645 -0.32384 -0.08906 -0.32685 C -0.09375 -0.33217 -0.10017 -0.33634 -0.10399 -0.34328 C -0.10781 -0.35023 -0.1052 -0.34838 -0.10763 -0.35486 C -0.10833 -0.35648 -0.10937 -0.3581 -0.11007 -0.35972 C -0.11232 -0.36852 -0.10989 -0.36319 -0.11875 -0.36805 C -0.12083 -0.36898 -0.12291 -0.3699 -0.125 -0.37129 C -0.12621 -0.37222 -0.12725 -0.37384 -0.12864 -0.37453 C -0.13055 -0.37546 -0.13281 -0.37546 -0.13489 -0.37615 C -0.13611 -0.37662 -0.13732 -0.37731 -0.13854 -0.37778 C -0.1401 -0.37847 -0.14184 -0.37893 -0.1434 -0.3794 C -0.14461 -0.38125 -0.146 -0.38264 -0.14722 -0.38449 C -0.14809 -0.38588 -0.14843 -0.38796 -0.14965 -0.38935 C -0.15659 -0.39745 -0.1552 -0.3949 -0.16197 -0.39768 C -0.16562 -0.39907 -0.16979 -0.39977 -0.17309 -0.40254 C -0.1743 -0.4037 -0.17534 -0.40532 -0.17673 -0.40578 C -0.1809 -0.40717 -0.18507 -0.40694 -0.18906 -0.4074 C -0.19739 -0.41481 -0.18888 -0.40833 -0.20642 -0.41412 C -0.21875 -0.41805 -0.20763 -0.41574 -0.21632 -0.4206 C -0.22066 -0.42315 -0.22517 -0.42546 -0.22986 -0.42731 C -0.2368 -0.42986 -0.24409 -0.43078 -0.25086 -0.43379 C -0.25208 -0.43449 -0.25347 -0.43472 -0.25451 -0.43541 C -0.2559 -0.43634 -0.25694 -0.43796 -0.25833 -0.43865 C -0.26059 -0.44028 -0.26562 -0.44213 -0.26562 -0.44213 C -0.26614 -0.44375 -0.26614 -0.4456 -0.26684 -0.44699 C -0.26927 -0.45092 -0.27135 -0.45 -0.2743 -0.45185 C -0.27569 -0.45278 -0.27673 -0.4544 -0.27795 -0.45532 C -0.27916 -0.45602 -0.28055 -0.45602 -0.28177 -0.45694 C -0.28298 -0.45787 -0.28402 -0.45949 -0.28541 -0.46018 C -0.28732 -0.46111 -0.28958 -0.46111 -0.29166 -0.4618 C -0.29288 -0.46227 -0.29409 -0.46296 -0.29531 -0.46342 C -0.31059 -0.46898 -0.30034 -0.46458 -0.30885 -0.46828 C -0.31961 -0.46782 -0.33038 -0.46782 -0.34097 -0.46666 C -0.34236 -0.46666 -0.34357 -0.4662 -0.34461 -0.46504 C -0.34739 -0.46227 -0.35208 -0.45532 -0.35208 -0.45532 C -0.35243 -0.45301 -0.35277 -0.45092 -0.35329 -0.44861 C -0.35364 -0.44699 -0.35434 -0.44537 -0.35451 -0.44375 C -0.3552 -0.43981 -0.35503 -0.43588 -0.35572 -0.43217 C -0.35625 -0.43032 -0.35816 -0.42916 -0.35833 -0.42731 C -0.35902 -0.41296 -0.35833 -0.39861 -0.35833 -0.38449 L -0.35833 -0.38449 L -0.35833 -0.38449 " pathEditMode="relative" ptsTypes="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442" y="2924944"/>
            <a:ext cx="6127758" cy="3926394"/>
            <a:chOff x="128000" y="470620"/>
            <a:chExt cx="5363042" cy="3502295"/>
          </a:xfrm>
        </p:grpSpPr>
        <p:pic>
          <p:nvPicPr>
            <p:cNvPr id="3" name="Picture 13" descr="http://en.clipart-fr.com/data/clipart/house/furniture_13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00" y="1183556"/>
              <a:ext cx="2695821" cy="278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3" descr="http://en.clipart-fr.com/data/clipart/house/furniture_13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50" b="2555"/>
            <a:stretch/>
          </p:blipFill>
          <p:spPr bwMode="auto">
            <a:xfrm flipH="1">
              <a:off x="2795221" y="1906350"/>
              <a:ext cx="2695821" cy="2066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3" descr="http://en.clipart-fr.com/data/clipart/house/furniture_13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50" b="15039"/>
            <a:stretch/>
          </p:blipFill>
          <p:spPr bwMode="auto">
            <a:xfrm flipH="1">
              <a:off x="453850" y="476672"/>
              <a:ext cx="2695821" cy="170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http://en.clipart-fr.com/data/clipart/house/furniture_13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5" t="25250" b="15039"/>
            <a:stretch/>
          </p:blipFill>
          <p:spPr bwMode="auto">
            <a:xfrm>
              <a:off x="2786872" y="470620"/>
              <a:ext cx="2320709" cy="170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8" descr="horse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55791" y="143664"/>
            <a:ext cx="1823476" cy="2170806"/>
          </a:xfrm>
          <a:prstGeom prst="rect">
            <a:avLst/>
          </a:prstGeom>
          <a:noFill/>
        </p:spPr>
      </p:pic>
      <p:pic>
        <p:nvPicPr>
          <p:cNvPr id="11" name="Picture 10" descr="http://bestanimations.com/Animals/Mammals/Cats/catanimation-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4718" y="2158390"/>
            <a:ext cx="1509799" cy="1526034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172400" y="5733256"/>
            <a:ext cx="648072" cy="54800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EC4C3-C2D2-4C11-9EEB-2DED276C7A12}"/>
              </a:ext>
            </a:extLst>
          </p:cNvPr>
          <p:cNvSpPr txBox="1"/>
          <p:nvPr/>
        </p:nvSpPr>
        <p:spPr>
          <a:xfrm>
            <a:off x="-74083" y="22223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      </a:t>
            </a:r>
            <a:r>
              <a:rPr lang="el-GR" sz="2800" b="1" dirty="0">
                <a:solidFill>
                  <a:srgbClr val="FF0000"/>
                </a:solidFill>
              </a:rPr>
              <a:t>Δείξε τα</a:t>
            </a:r>
          </a:p>
          <a:p>
            <a:pPr algn="ctr"/>
            <a:r>
              <a:rPr lang="el-GR" sz="2800" b="1" dirty="0">
                <a:solidFill>
                  <a:srgbClr val="FF0000"/>
                </a:solidFill>
              </a:rPr>
              <a:t>      κουνελάκια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A334C3-D411-40CE-9818-15BF06234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73" y="128514"/>
            <a:ext cx="1273951" cy="1892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A46425-425D-44C8-986B-894E81D82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34" y="1768245"/>
            <a:ext cx="1633348" cy="19161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6AF92-BDAD-4905-8B69-F7866931E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82" y="3450858"/>
            <a:ext cx="1076325" cy="1943100"/>
          </a:xfrm>
          <a:prstGeom prst="rect">
            <a:avLst/>
          </a:prstGeom>
        </p:spPr>
      </p:pic>
      <p:pic>
        <p:nvPicPr>
          <p:cNvPr id="3074" name="Picture 2" descr="Yellow Duck Clipart Gif">
            <a:extLst>
              <a:ext uri="{FF2B5EF4-FFF2-40B4-BE49-F238E27FC236}">
                <a16:creationId xmlns:a16="http://schemas.microsoft.com/office/drawing/2014/main" id="{47FF4F8F-B5A2-41FA-8BB4-A57B753663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06" y="5153733"/>
            <a:ext cx="2121694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949 L 0.00642 0.00949 C 0.00312 0.01111 -0.00052 0.01204 -0.00348 0.01435 C -0.00591 0.01598 -0.00747 0.01898 -0.00973 0.02084 C -0.01129 0.02223 -0.01302 0.02292 -0.01459 0.02431 C -0.01719 0.02616 -0.01962 0.02848 -0.02205 0.03079 L -0.03316 0.04074 C -0.03438 0.04167 -0.03542 0.04329 -0.03681 0.04398 L -0.04063 0.0456 L -0.04792 0.05209 C -0.04931 0.05324 -0.05035 0.05463 -0.05174 0.05556 C -0.0533 0.05648 -0.05504 0.05741 -0.0566 0.0588 C -0.0592 0.06088 -0.06164 0.0632 -0.06407 0.06528 C -0.06528 0.06644 -0.0665 0.06783 -0.06771 0.06875 L -0.07275 0.07199 C -0.07344 0.07361 -0.07448 0.075 -0.07518 0.07685 C -0.0757 0.07848 -0.07552 0.08056 -0.07639 0.08172 C -0.07795 0.0838 -0.08282 0.08588 -0.08507 0.08681 C -0.08629 0.08843 -0.08768 0.08982 -0.08872 0.09167 C -0.08976 0.09329 -0.09011 0.09514 -0.09115 0.09653 C -0.09219 0.09792 -0.09375 0.09885 -0.09497 0.1 C -0.09532 0.10162 -0.09514 0.10371 -0.09618 0.10486 C -0.09705 0.10602 -0.09896 0.1051 -0.09983 0.10648 C -0.10087 0.10834 -0.1007 0.11088 -0.10104 0.1132 C -0.10243 0.11898 -0.10209 0.1176 -0.10486 0.12292 C -0.10729 0.13658 -0.10417 0.12315 -0.10851 0.13449 C -0.10903 0.13611 -0.10903 0.13797 -0.10973 0.13935 C -0.11111 0.14283 -0.11302 0.14607 -0.11459 0.14931 C -0.11545 0.15093 -0.11667 0.15232 -0.11719 0.15417 C -0.11754 0.15579 -0.11771 0.15764 -0.11841 0.15926 C -0.1191 0.16088 -0.11997 0.1625 -0.12084 0.16412 C -0.12483 0.17153 -0.12379 0.16968 -0.1283 0.1757 C -0.13229 0.18935 -0.12882 0.17894 -0.13316 0.18889 C -0.13698 0.19746 -0.13716 0.19885 -0.14063 0.20533 C -0.14966 0.22246 -0.13785 0.19908 -0.14931 0.22176 C -0.15 0.22338 -0.15104 0.225 -0.15174 0.22662 C -0.15799 0.24329 -0.14983 0.22269 -0.15782 0.23982 C -0.15886 0.2419 -0.15938 0.24445 -0.16042 0.24653 C -0.16146 0.24885 -0.16302 0.2507 -0.16407 0.25301 C -0.16511 0.2551 -0.16545 0.25764 -0.1665 0.25973 C -0.16754 0.26158 -0.16893 0.26297 -0.17014 0.26459 C -0.17309 0.27593 -0.1691 0.26204 -0.17518 0.27616 C -0.17587 0.27755 -0.17604 0.2794 -0.17639 0.28102 C -0.17674 0.28658 -0.17709 0.29746 -0.17882 0.30417 C -0.17952 0.30625 -0.18056 0.30857 -0.18125 0.31065 C -0.18177 0.31273 -0.18195 0.31505 -0.18264 0.31713 C -0.18316 0.31898 -0.18473 0.32037 -0.18507 0.32223 C -0.18664 0.32986 -0.18525 0.3382 -0.18872 0.34514 C -0.18959 0.34676 -0.19063 0.34838 -0.19115 0.35023 C -0.19115 0.35023 -0.19427 0.3625 -0.19497 0.36505 L -0.1974 0.37477 C -0.19775 0.37709 -0.19827 0.37917 -0.19861 0.38148 C -0.19914 0.38426 -0.19931 0.38704 -0.19983 0.38959 C -0.20018 0.39144 -0.2007 0.39306 -0.20104 0.39468 C -0.20157 0.39676 -0.20191 0.39908 -0.20226 0.40116 C -0.20261 0.40278 -0.20348 0.40625 -0.20348 0.40625 L -0.20348 0.40625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875 L -0.00139 -0.01875 C -0.00434 -0.0118 -0.00746 -0.00486 -0.01007 0.00255 C -0.01076 0.00463 -0.01076 0.00695 -0.01128 0.00903 C -0.01232 0.0125 -0.01389 0.01574 -0.0151 0.01899 C -0.01528 0.02061 -0.01614 0.03102 -0.01753 0.0338 C -0.01979 0.03843 -0.025 0.04699 -0.025 0.04699 C -0.02968 0.06621 -0.02448 0.04885 -0.03107 0.06343 C -0.03246 0.06667 -0.03333 0.07014 -0.03472 0.07338 C -0.03715 0.07848 -0.03906 0.08056 -0.04218 0.08473 C -0.04305 0.0875 -0.04357 0.09051 -0.04462 0.09306 C -0.0493 0.10278 -0.04948 0.0926 -0.0533 0.10787 C -0.05503 0.11459 -0.05382 0.11135 -0.05694 0.11783 C -0.05955 0.13172 -0.05607 0.1176 -0.06198 0.12917 C -0.0658 0.13681 -0.05989 0.13264 -0.06684 0.13588 C -0.06962 0.14121 -0.06979 0.14121 -0.07187 0.14746 C -0.07274 0.15 -0.07326 0.15301 -0.0743 0.15556 C -0.07569 0.15903 -0.0776 0.16227 -0.07916 0.16551 L -0.0842 0.17524 L -0.08906 0.18519 C -0.08993 0.18681 -0.09028 0.18912 -0.09149 0.19005 L -0.09531 0.19352 C -0.09618 0.19514 -0.09705 0.19676 -0.09774 0.19838 C -0.09861 0.20047 -0.09913 0.20301 -0.10017 0.20486 C -0.10312 0.21019 -0.10503 0.21158 -0.10885 0.21482 C -0.11076 0.21875 -0.11198 0.22176 -0.1151 0.22477 C -0.11649 0.22616 -0.1184 0.22662 -0.11996 0.22801 C -0.1217 0.2294 -0.12326 0.23125 -0.12482 0.23287 C -0.12725 0.23519 -0.13229 0.23959 -0.13229 0.23959 C -0.13975 0.25949 -0.12968 0.23542 -0.13854 0.24931 C -0.13958 0.25116 -0.13958 0.2544 -0.14097 0.25602 C -0.14305 0.25834 -0.146 0.25903 -0.14826 0.26088 C -0.15972 0.26968 -0.15173 0.26574 -0.15937 0.26922 C -0.16076 0.27084 -0.16163 0.27269 -0.16319 0.27408 C -0.16423 0.275 -0.1658 0.27477 -0.16684 0.2757 C -0.16857 0.27709 -0.17014 0.27894 -0.17187 0.28056 C -0.17257 0.28241 -0.17309 0.28426 -0.1743 0.28565 C -0.17534 0.28658 -0.17673 0.28658 -0.17795 0.28727 C -0.17934 0.2882 -0.18038 0.28936 -0.18159 0.29051 C -0.18576 0.30695 -0.17882 0.28195 -0.18663 0.30047 C -0.18784 0.30348 -0.18819 0.30695 -0.18906 0.31019 L -0.19149 0.32014 C -0.19288 0.3257 -0.19271 0.32338 -0.19271 0.32686 L -0.19271 0.32686 L -0.19271 0.32686 L -0.19392 0.32686 " pathEditMode="relative" ptsTypes="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3.05556E-6 0.00023 L -0.0816 -0.00162 C -0.08282 -0.00162 -0.08403 -0.00278 -0.08525 -0.00324 C -0.08733 -0.00393 -0.08941 -0.0044 -0.0915 -0.00486 C -0.09549 -0.00579 -0.10104 -0.00671 -0.10504 -0.0081 C -0.10625 -0.00856 -0.10747 -0.00949 -0.10868 -0.00972 C -0.11111 -0.01041 -0.11372 -0.01065 -0.11615 -0.01134 C -0.11736 -0.0118 -0.11858 -0.01296 -0.11979 -0.01296 C -0.12483 -0.01389 -0.12969 -0.01412 -0.13473 -0.01481 L -0.14705 -0.01643 C -0.16198 -0.02291 -0.14705 -0.0169 -0.18525 -0.01967 C -0.18907 -0.01991 -0.19271 -0.02083 -0.19636 -0.02129 C -0.21667 -0.02801 -0.1941 -0.02106 -0.24705 -0.02454 C -0.24827 -0.02477 -0.24948 -0.02569 -0.2507 -0.02616 C -0.25226 -0.02685 -0.254 -0.02731 -0.25556 -0.02778 L -0.46181 -0.02616 C -0.4632 -0.02616 -0.46424 -0.02523 -0.46545 -0.02454 C -0.46754 -0.02361 -0.46962 -0.02199 -0.4717 -0.02129 C -0.48004 -0.01829 -0.50261 -0.01829 -0.50504 -0.01805 C -0.50608 -0.01782 -0.51459 -0.01551 -0.51615 -0.01481 C -0.52726 -0.00833 -0.50955 -0.01366 -0.52726 -0.00972 L -0.53212 -1.85185E-6 L -0.53473 0.00509 C -0.53507 0.0088 -0.53542 0.01273 -0.53594 0.01667 C -0.53785 0.03125 -0.5375 0.01412 -0.53837 0.03959 C -0.53854 0.04676 -0.53837 0.05394 -0.53837 0.06111 L -0.53837 0.06134 " pathEditMode="relative" rAng="0" ptsTypes="AAAAAAAAAAAAAAAAAAAAAAAAAA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9772" y="18864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Μέτρησε τα αβγά</a:t>
            </a:r>
          </a:p>
          <a:p>
            <a:pPr algn="ctr"/>
            <a:r>
              <a:rPr lang="el-GR" sz="2800" dirty="0">
                <a:solidFill>
                  <a:srgbClr val="FF0000"/>
                </a:solidFill>
              </a:rPr>
              <a:t>και πάτησε το ηχείο </a:t>
            </a:r>
            <a:r>
              <a:rPr lang="el-GR" dirty="0"/>
              <a:t>.</a:t>
            </a:r>
          </a:p>
        </p:txBody>
      </p:sp>
      <p:pic>
        <p:nvPicPr>
          <p:cNvPr id="7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7446" y="146643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22246" y="4077072"/>
            <a:ext cx="12260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17A42-6664-4A86-BA20-E8F81909D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65" y="1763983"/>
            <a:ext cx="2931845" cy="37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0896" y="5065904"/>
            <a:ext cx="609600" cy="609600"/>
          </a:xfrm>
          <a:prstGeom prst="rect">
            <a:avLst/>
          </a:prstGeom>
        </p:spPr>
      </p:pic>
      <p:pic>
        <p:nvPicPr>
          <p:cNvPr id="6" name="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5948" y="5043548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40879" y="4941168"/>
            <a:ext cx="11187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  <a:p>
            <a:pPr algn="ctr"/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79D5C-8360-4F61-83E9-D26900231933}"/>
              </a:ext>
            </a:extLst>
          </p:cNvPr>
          <p:cNvSpPr txBox="1"/>
          <p:nvPr/>
        </p:nvSpPr>
        <p:spPr>
          <a:xfrm>
            <a:off x="2519772" y="33105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Μέτρησε τα αβγά</a:t>
            </a:r>
          </a:p>
          <a:p>
            <a:pPr algn="ctr"/>
            <a:r>
              <a:rPr lang="el-GR" sz="2800" dirty="0">
                <a:solidFill>
                  <a:srgbClr val="FF0000"/>
                </a:solidFill>
              </a:rPr>
              <a:t>και πάτησε τα ηχεία </a:t>
            </a:r>
            <a:endParaRPr lang="el-G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C2CC-FEDE-442A-912E-884076169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72401"/>
            <a:ext cx="2471752" cy="3193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8EF789-32B0-4E9F-ACBC-56888D79B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" y="1773591"/>
            <a:ext cx="2571401" cy="33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1640" y="1323634"/>
            <a:ext cx="609600" cy="609600"/>
          </a:xfrm>
          <a:prstGeom prst="rect">
            <a:avLst/>
          </a:prstGeom>
        </p:spPr>
      </p:pic>
      <p:pic>
        <p:nvPicPr>
          <p:cNvPr id="8" name="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4048" y="1344547"/>
            <a:ext cx="609600" cy="609600"/>
          </a:xfrm>
          <a:prstGeom prst="rect">
            <a:avLst/>
          </a:prstGeom>
        </p:spPr>
      </p:pic>
      <p:pic>
        <p:nvPicPr>
          <p:cNvPr id="9" name="3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6096" y="5784251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42499" y="2852936"/>
            <a:ext cx="763351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B4546-075B-4F24-A4D4-A13A768315CC}"/>
              </a:ext>
            </a:extLst>
          </p:cNvPr>
          <p:cNvSpPr txBox="1"/>
          <p:nvPr/>
        </p:nvSpPr>
        <p:spPr>
          <a:xfrm>
            <a:off x="2519772" y="33105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Μέτρησε τα αβγά</a:t>
            </a:r>
          </a:p>
          <a:p>
            <a:pPr algn="ctr"/>
            <a:r>
              <a:rPr lang="el-GR" sz="2800" dirty="0">
                <a:solidFill>
                  <a:srgbClr val="FF0000"/>
                </a:solidFill>
              </a:rPr>
              <a:t>και πάτησε τα ηχεία </a:t>
            </a:r>
            <a:r>
              <a:rPr lang="el-GR" dirty="0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28DA62-61E8-48F3-926F-1A0FD01CB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1972"/>
            <a:ext cx="5911201" cy="41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5587</TotalTime>
  <Words>96</Words>
  <Application>Microsoft Office PowerPoint</Application>
  <PresentationFormat>Προβολή στην οθόνη (4:3)</PresentationFormat>
  <Paragraphs>43</Paragraphs>
  <Slides>14</Slides>
  <Notes>4</Notes>
  <HiddenSlides>0</HiddenSlides>
  <MMClips>27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Christos Maifoshis</cp:lastModifiedBy>
  <cp:revision>281</cp:revision>
  <dcterms:created xsi:type="dcterms:W3CDTF">2012-03-01T06:07:23Z</dcterms:created>
  <dcterms:modified xsi:type="dcterms:W3CDTF">2020-04-07T17:45:22Z</dcterms:modified>
</cp:coreProperties>
</file>