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1" r:id="rId4"/>
    <p:sldId id="273" r:id="rId5"/>
    <p:sldId id="279" r:id="rId6"/>
    <p:sldId id="265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9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6AC1-EA0B-465C-82EF-B2AA6935DAA4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225F-C86D-46A3-88E4-1932620F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59306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 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 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endParaRPr lang="el-GR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49095" r="1128" b="12802"/>
          <a:stretch/>
        </p:blipFill>
        <p:spPr>
          <a:xfrm>
            <a:off x="4416069" y="1820388"/>
            <a:ext cx="3359861" cy="2322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09" y="1254276"/>
            <a:ext cx="4282982" cy="113222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l-GR" sz="8000" b="1" dirty="0" smtClean="0">
                <a:solidFill>
                  <a:srgbClr val="FF0066"/>
                </a:solidFill>
              </a:rPr>
              <a:t>Μια φορά κι έναν καιρό</a:t>
            </a:r>
            <a:r>
              <a:rPr lang="en-CY" sz="8000" b="1" dirty="0" smtClean="0">
                <a:solidFill>
                  <a:srgbClr val="FF0066"/>
                </a:solidFill>
              </a:rPr>
              <a:t>…</a:t>
            </a:r>
            <a:endParaRPr lang="el-GR" sz="8000" b="1" dirty="0" smtClean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4509" y="3769215"/>
            <a:ext cx="4282982" cy="113222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l-GR" sz="8000" b="1" dirty="0">
                <a:solidFill>
                  <a:srgbClr val="FF0066"/>
                </a:solidFill>
              </a:rPr>
              <a:t>π</a:t>
            </a:r>
            <a:r>
              <a:rPr lang="el-GR" sz="8000" b="1" dirty="0" smtClean="0">
                <a:solidFill>
                  <a:srgbClr val="FF0066"/>
                </a:solidFill>
              </a:rPr>
              <a:t>αραμύθι στο νερό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211" y="161294"/>
            <a:ext cx="533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ΙΩΑΝΝΑ ΔΗΜΗΤΡΙΑΔΟΥ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469" y="5445545"/>
            <a:ext cx="340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Εκδόσεις: ΤΣΑΦ </a:t>
            </a:r>
            <a:r>
              <a:rPr lang="en-CY" sz="2400" b="1" dirty="0" smtClean="0">
                <a:solidFill>
                  <a:srgbClr val="7030A0"/>
                </a:solidFill>
              </a:rPr>
              <a:t>–</a:t>
            </a:r>
            <a:r>
              <a:rPr lang="el-GR" sz="2400" b="1" dirty="0" smtClean="0">
                <a:solidFill>
                  <a:srgbClr val="7030A0"/>
                </a:solidFill>
              </a:rPr>
              <a:t> ΤΣΟΥΦ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253" y="6084182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Δημιουργία δραστηριοτήτων: </a:t>
            </a:r>
          </a:p>
          <a:p>
            <a:r>
              <a:rPr lang="el-GR" sz="1400" dirty="0" smtClean="0"/>
              <a:t>Νικολίνα Νικολάου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006752" y="6084182"/>
            <a:ext cx="279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ΔΡΑΣΤΗΡΙΟΤΗΤΕΣ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9334" y="211128"/>
            <a:ext cx="68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Η θάλασσα της ιστορίας μας λεγόταν «πολύχρωμη θάλασσα» γιατί</a:t>
            </a:r>
            <a:r>
              <a:rPr lang="en-CY" dirty="0" smtClean="0"/>
              <a:t>…</a:t>
            </a:r>
            <a:endParaRPr lang="el-GR" dirty="0"/>
          </a:p>
        </p:txBody>
      </p:sp>
      <p:pic>
        <p:nvPicPr>
          <p:cNvPr id="7" name="Picture 2" descr="Ocean colored stock vector. Illustration of card, drop - 6687049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" b="11329"/>
          <a:stretch/>
        </p:blipFill>
        <p:spPr bwMode="auto">
          <a:xfrm>
            <a:off x="1187669" y="2203628"/>
            <a:ext cx="4193628" cy="26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0366" y="5202620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</a:t>
            </a:r>
            <a:r>
              <a:rPr lang="el-GR" dirty="0" smtClean="0"/>
              <a:t>ίχε πολύχρωμο νερό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82" y="2203628"/>
            <a:ext cx="4193628" cy="2662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8979" y="5202620"/>
            <a:ext cx="26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</a:t>
            </a:r>
            <a:r>
              <a:rPr lang="el-GR" dirty="0" smtClean="0"/>
              <a:t>ίχε πολύχρωμα ψαράκια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5497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8503" y="341639"/>
            <a:ext cx="3294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Τί ιδιαιτερότητα είχε ο </a:t>
            </a:r>
            <a:r>
              <a:rPr lang="el-GR" dirty="0" err="1" smtClean="0"/>
              <a:t>Σπλιφ</a:t>
            </a:r>
            <a:r>
              <a:rPr lang="el-GR" dirty="0" smtClean="0"/>
              <a:t>;</a:t>
            </a:r>
          </a:p>
          <a:p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7" y="2137214"/>
            <a:ext cx="3038146" cy="2266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4649" y="4750676"/>
            <a:ext cx="260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r>
              <a:rPr lang="el-GR" dirty="0" smtClean="0"/>
              <a:t>ο χρώμα του ήταν γκρίζο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-339" b="7943"/>
          <a:stretch/>
        </p:blipFill>
        <p:spPr>
          <a:xfrm>
            <a:off x="7347030" y="2017986"/>
            <a:ext cx="2458249" cy="2386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5196" y="4750676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</a:t>
            </a:r>
            <a:r>
              <a:rPr lang="el-GR" dirty="0" smtClean="0"/>
              <a:t>ο σχήμα του ήταν στρογγυλό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0048" y="281954"/>
            <a:ext cx="237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άλλα ψαράκια</a:t>
            </a:r>
            <a:r>
              <a:rPr lang="en-CY" dirty="0" smtClean="0"/>
              <a:t>…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624649" y="4750676"/>
            <a:ext cx="263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έ</a:t>
            </a:r>
            <a:r>
              <a:rPr lang="el-GR" dirty="0" smtClean="0"/>
              <a:t>παιζαν μαζί με τον </a:t>
            </a:r>
            <a:r>
              <a:rPr lang="el-GR" dirty="0" err="1" smtClean="0"/>
              <a:t>Σπλιφ</a:t>
            </a:r>
            <a:endParaRPr lang="en-US" dirty="0"/>
          </a:p>
        </p:txBody>
      </p:sp>
      <p:pic>
        <p:nvPicPr>
          <p:cNvPr id="8" name="Picture 2" descr="cute fish clip art | Various cute fishes collection 3 - vecto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" b="8201"/>
          <a:stretch/>
        </p:blipFill>
        <p:spPr bwMode="auto">
          <a:xfrm>
            <a:off x="1578566" y="1821925"/>
            <a:ext cx="2722180" cy="26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92888" y="1821925"/>
            <a:ext cx="2722179" cy="2697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5577">
            <a:off x="7318698" y="1930526"/>
            <a:ext cx="1099774" cy="1099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715" y="1903639"/>
            <a:ext cx="885049" cy="889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395" y="3542718"/>
            <a:ext cx="943352" cy="906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748" y="3542718"/>
            <a:ext cx="800982" cy="9720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077" y="2880176"/>
            <a:ext cx="1059178" cy="787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21104" y="4750676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</a:t>
            </a:r>
            <a:r>
              <a:rPr lang="el-GR" dirty="0" smtClean="0"/>
              <a:t>οροϊδεύαν τον </a:t>
            </a:r>
            <a:r>
              <a:rPr lang="el-GR" dirty="0" err="1" smtClean="0"/>
              <a:t>Σπλιφ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0270" y="255472"/>
            <a:ext cx="447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Μπουμ ο Ομορφούλης ήταν ένα</a:t>
            </a:r>
            <a:r>
              <a:rPr lang="en-CY" dirty="0" smtClean="0"/>
              <a:t>…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53" y="2528053"/>
            <a:ext cx="2559682" cy="1851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6495" y="4719144"/>
            <a:ext cx="2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l-GR" dirty="0" smtClean="0"/>
              <a:t>ολύχρωμο ψαράκι</a:t>
            </a:r>
            <a:endParaRPr lang="en-US" dirty="0"/>
          </a:p>
        </p:txBody>
      </p:sp>
      <p:pic>
        <p:nvPicPr>
          <p:cNvPr id="8" name="Picture 2" descr="Strange Clipart at GetDrawings |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81694"/>
            <a:ext cx="2359791" cy="19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5200" y="4719144"/>
            <a:ext cx="236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ψ</a:t>
            </a:r>
            <a:r>
              <a:rPr lang="el-GR" dirty="0" smtClean="0"/>
              <a:t>αράκι</a:t>
            </a:r>
            <a:r>
              <a:rPr lang="en-GB" dirty="0" smtClean="0"/>
              <a:t> </a:t>
            </a:r>
            <a:r>
              <a:rPr lang="el-GR" dirty="0" smtClean="0"/>
              <a:t>με πέντε μάτια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8229" y="301678"/>
            <a:ext cx="447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dirty="0" smtClean="0"/>
              <a:t>Στο τέλος ο  </a:t>
            </a:r>
            <a:r>
              <a:rPr lang="el-GR" dirty="0" err="1" smtClean="0"/>
              <a:t>Γκριζούλης</a:t>
            </a:r>
            <a:r>
              <a:rPr lang="el-GR" dirty="0" smtClean="0"/>
              <a:t> και ο Ομορφούλης</a:t>
            </a:r>
            <a:r>
              <a:rPr lang="en-CY" dirty="0" smtClean="0"/>
              <a:t>…</a:t>
            </a:r>
            <a:endParaRPr lang="el-GR" dirty="0"/>
          </a:p>
        </p:txBody>
      </p:sp>
      <p:pic>
        <p:nvPicPr>
          <p:cNvPr id="8" name="Picture 4" descr="Fish in the sea clipart 2 » Clipart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33" y="2259724"/>
            <a:ext cx="3656040" cy="2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589" t="21791" r="8649" b="16668"/>
          <a:stretch/>
        </p:blipFill>
        <p:spPr>
          <a:xfrm>
            <a:off x="1168424" y="2498833"/>
            <a:ext cx="1809229" cy="1345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357" t="3896" r="3501" b="2619"/>
          <a:stretch/>
        </p:blipFill>
        <p:spPr>
          <a:xfrm>
            <a:off x="3094526" y="3139965"/>
            <a:ext cx="1754709" cy="1408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084" y="4753973"/>
            <a:ext cx="436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έ</a:t>
            </a:r>
            <a:r>
              <a:rPr lang="el-GR" dirty="0" smtClean="0"/>
              <a:t>φυγαν στεναχωρημένοι από τον βυθό τους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8172" y="4753973"/>
            <a:ext cx="368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έ</a:t>
            </a:r>
            <a:r>
              <a:rPr lang="el-GR" dirty="0" smtClean="0"/>
              <a:t>ζησαν ευτυχισμένοι στον βυθό τους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5036" y="1275166"/>
            <a:ext cx="7501770" cy="20671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l-GR" sz="9600" b="1" spc="50" dirty="0" smtClean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ΜΠΡΑΒΟ!!</a:t>
            </a:r>
            <a:endParaRPr lang="en-US" sz="9600" b="1" cap="none" spc="50" dirty="0">
              <a:ln w="0">
                <a:solidFill>
                  <a:srgbClr val="FF0066"/>
                </a:solidFill>
              </a:ln>
              <a:solidFill>
                <a:srgbClr val="FF0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2" descr="Happy Fish Sticker by pikaole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6" y="3993930"/>
            <a:ext cx="2567261" cy="2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Fish Sticker by pikaole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18" y="3896167"/>
            <a:ext cx="2567261" cy="2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127</Words>
  <Application>Microsoft Office PowerPoint</Application>
  <PresentationFormat>Widescreen</PresentationFormat>
  <Paragraphs>192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nmnicolina@gmail.com</dc:creator>
  <cp:lastModifiedBy>nmnicolina@gmail.com</cp:lastModifiedBy>
  <cp:revision>50</cp:revision>
  <dcterms:created xsi:type="dcterms:W3CDTF">2020-05-26T10:16:07Z</dcterms:created>
  <dcterms:modified xsi:type="dcterms:W3CDTF">2020-05-29T05:35:38Z</dcterms:modified>
</cp:coreProperties>
</file>