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BFE5-2F6A-468B-8160-3963E75CA4C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85AE-09D2-44F8-923F-47A8A7418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4wleBYRpY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59306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49095" r="1128" b="12802"/>
          <a:stretch/>
        </p:blipFill>
        <p:spPr>
          <a:xfrm>
            <a:off x="4416069" y="1820388"/>
            <a:ext cx="3359861" cy="2322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09" y="1254276"/>
            <a:ext cx="4282982" cy="113222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l-GR" sz="8000" b="1" dirty="0" smtClean="0">
                <a:solidFill>
                  <a:srgbClr val="FF0066"/>
                </a:solidFill>
              </a:rPr>
              <a:t>Μια φορά κι έναν καιρό</a:t>
            </a:r>
            <a:r>
              <a:rPr lang="en-CY" sz="8000" b="1" dirty="0" smtClean="0">
                <a:solidFill>
                  <a:srgbClr val="FF0066"/>
                </a:solidFill>
              </a:rPr>
              <a:t>…</a:t>
            </a:r>
            <a:endParaRPr lang="el-GR" sz="8000" b="1" dirty="0" smtClean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4509" y="3769215"/>
            <a:ext cx="4282982" cy="11322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l-GR" sz="8000" b="1" dirty="0">
                <a:solidFill>
                  <a:srgbClr val="FF0066"/>
                </a:solidFill>
              </a:rPr>
              <a:t>π</a:t>
            </a:r>
            <a:r>
              <a:rPr lang="el-GR" sz="8000" b="1" dirty="0" smtClean="0">
                <a:solidFill>
                  <a:srgbClr val="FF0066"/>
                </a:solidFill>
              </a:rPr>
              <a:t>αραμύθι στο νερό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211" y="161294"/>
            <a:ext cx="533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ΙΩΑΝΝΑ ΔΗΜΗΤΡΙΑΔΟΥ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469" y="5445545"/>
            <a:ext cx="334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Εκδόσεις: ΤΣΑΦ - ΤΣΟΥΦ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53" y="6084182"/>
            <a:ext cx="1580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Δημιουργία</a:t>
            </a:r>
            <a:r>
              <a:rPr lang="el-GR" sz="1400" dirty="0" smtClean="0"/>
              <a:t>: </a:t>
            </a:r>
            <a:endParaRPr lang="el-GR" sz="1400" dirty="0" smtClean="0"/>
          </a:p>
          <a:p>
            <a:r>
              <a:rPr lang="el-GR" sz="1400" dirty="0" smtClean="0"/>
              <a:t>Νικολίνα Νικολάου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868601" y="6084182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ΑΦΟΡΜΗΣΗ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021" y="1040524"/>
            <a:ext cx="479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Πάτα το </a:t>
            </a:r>
            <a:r>
              <a:rPr lang="en-GB" dirty="0" smtClean="0"/>
              <a:t>play</a:t>
            </a:r>
            <a:r>
              <a:rPr lang="el-GR" dirty="0" smtClean="0"/>
              <a:t>                για να ξεκινήσει η μουσική.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5624" y="914399"/>
            <a:ext cx="667894" cy="6786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3008555" y="1054239"/>
            <a:ext cx="535604" cy="39897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5021" y="2280745"/>
            <a:ext cx="864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 συνέχεια πάτα δεξί κλικ με το ποντίκι σου για να εμφανιστούν μια </a:t>
            </a:r>
            <a:r>
              <a:rPr lang="el-GR" dirty="0" err="1" smtClean="0"/>
              <a:t>μια</a:t>
            </a:r>
            <a:r>
              <a:rPr lang="el-GR" dirty="0" smtClean="0"/>
              <a:t> οι 5 ερωτήσεις.</a:t>
            </a:r>
            <a:endParaRPr lang="en-US" dirty="0"/>
          </a:p>
        </p:txBody>
      </p:sp>
      <p:pic>
        <p:nvPicPr>
          <p:cNvPr id="1026" name="Picture 2" descr="Trout Clipart Animated Gif - Coral Reef Fish - 1100x1100 Wallpaper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97" y="2965387"/>
            <a:ext cx="3577459" cy="357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al Reef Aquarium &amp; The Best Relax Music - 2 Hours - Sleep Music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wa4wleBYRp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17572" y="5184884"/>
            <a:ext cx="2974428" cy="1673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5751" y="672662"/>
            <a:ext cx="27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002060"/>
                </a:solidFill>
              </a:rPr>
              <a:t>Πού ζουν τα ψάρια;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413" y="2161014"/>
            <a:ext cx="384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002060"/>
                </a:solidFill>
              </a:rPr>
              <a:t>Τί χρώματα έχουν τα ψάρια;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220" y="2861193"/>
            <a:ext cx="333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002060"/>
                </a:solidFill>
              </a:rPr>
              <a:t>Όλα τα ψάρια είναι ίδια;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751" y="3652650"/>
            <a:ext cx="638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002060"/>
                </a:solidFill>
              </a:rPr>
              <a:t>Σ΄ αρέσει που το κάθε ψαράκι είναι διαφορετικό;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5751" y="1460835"/>
            <a:ext cx="487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002060"/>
                </a:solidFill>
              </a:rPr>
              <a:t>Εσένα σ΄ αρέσει να βουτάς στο νερό; 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825" y="430924"/>
            <a:ext cx="706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Πολύ ωραία</a:t>
            </a:r>
            <a:r>
              <a:rPr lang="en-CY" dirty="0" smtClean="0"/>
              <a:t>…</a:t>
            </a:r>
            <a:r>
              <a:rPr lang="el-GR" dirty="0" smtClean="0"/>
              <a:t> Τώρα είσαι έτοιμος</a:t>
            </a:r>
            <a:r>
              <a:rPr lang="en-GB" dirty="0" smtClean="0"/>
              <a:t>/</a:t>
            </a:r>
            <a:r>
              <a:rPr lang="el-GR" dirty="0" smtClean="0"/>
              <a:t>η να παρακολουθήσεις το παραμύθι</a:t>
            </a:r>
            <a:r>
              <a:rPr lang="en-CY" dirty="0" smtClean="0"/>
              <a:t>…</a:t>
            </a:r>
            <a:endParaRPr lang="en-US" dirty="0"/>
          </a:p>
        </p:txBody>
      </p:sp>
      <p:pic>
        <p:nvPicPr>
          <p:cNvPr id="2050" name="Picture 2" descr="Steam Community :: :: fis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098330"/>
            <a:ext cx="7054521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100</Words>
  <Application>Microsoft Office PowerPoint</Application>
  <PresentationFormat>Widescreen</PresentationFormat>
  <Paragraphs>39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nmnicolina@gmail.com</dc:creator>
  <cp:lastModifiedBy>nmnicolina@gmail.com</cp:lastModifiedBy>
  <cp:revision>7</cp:revision>
  <dcterms:created xsi:type="dcterms:W3CDTF">2020-05-28T18:24:25Z</dcterms:created>
  <dcterms:modified xsi:type="dcterms:W3CDTF">2020-05-29T05:32:41Z</dcterms:modified>
</cp:coreProperties>
</file>