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audio" Target="../media/audio3.wav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audio" Target="../media/audio3.wav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audio" Target="../media/audio3.wav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9206" y="294945"/>
            <a:ext cx="8689976" cy="2509213"/>
          </a:xfrm>
        </p:spPr>
        <p:txBody>
          <a:bodyPr/>
          <a:lstStyle/>
          <a:p>
            <a:r>
              <a:rPr lang="el-GR" sz="8000" dirty="0" smtClean="0"/>
              <a:t>ΠΑΙΧΝΙΔΙ </a:t>
            </a:r>
            <a:r>
              <a:rPr lang="el-GR" sz="8000" dirty="0" smtClean="0"/>
              <a:t>ΑΡΙΘΜΩΝ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ΜΕΤΡΗΣΕ ΚΑΙ ΠΑΤΗΣΕ ΤΟΝ ΣΩΣΤΟ ΑΡΙΘΜΟ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51714"/>
            <a:ext cx="5346474" cy="52904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ΔΗΜΙΟΥΡΓΙΑ: ΣΤΕΛΛΑ ΒΑΛΕΡΚΟΥ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67" y="2920794"/>
            <a:ext cx="3075709" cy="25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ΠΟΣΑ ΜΟΛΥΒΙΑ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3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5</a:t>
            </a:r>
            <a:endParaRPr lang="en-GB" sz="4800" b="1" dirty="0"/>
          </a:p>
        </p:txBody>
      </p:sp>
      <p:pic>
        <p:nvPicPr>
          <p:cNvPr id="11266" name="Picture 2" descr="Colored Pencils Clipart Free PNG Image｜Illus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38" y="1796683"/>
            <a:ext cx="4376931" cy="43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ΠΟΣΑ ΠΟΥΛΙΑ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3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1</a:t>
            </a:r>
            <a:endParaRPr lang="en-GB" sz="4800" b="1" dirty="0"/>
          </a:p>
        </p:txBody>
      </p:sp>
      <p:pic>
        <p:nvPicPr>
          <p:cNvPr id="12292" name="Picture 4" descr="Baby bird clip art free | Ζωγραφική, Παζ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38" y="1796683"/>
            <a:ext cx="4081603" cy="40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ΠΟΣ</a:t>
            </a:r>
            <a:r>
              <a:rPr lang="el-GR" sz="4000" b="1" dirty="0"/>
              <a:t>Ο</a:t>
            </a:r>
            <a:r>
              <a:rPr lang="el-GR" sz="4000" b="1" dirty="0" smtClean="0"/>
              <a:t>Ι ΧΥΜΟΙ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8</a:t>
            </a:r>
            <a:endParaRPr lang="en-GB" sz="4800" b="1" dirty="0"/>
          </a:p>
        </p:txBody>
      </p:sp>
      <p:sp>
        <p:nvSpPr>
          <p:cNvPr id="9" name="Rectangle 8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5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90" y="1927311"/>
            <a:ext cx="4488435" cy="35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ΠΟΣ</a:t>
            </a:r>
            <a:r>
              <a:rPr lang="el-GR" sz="4000" b="1" dirty="0"/>
              <a:t>Α</a:t>
            </a:r>
            <a:r>
              <a:rPr lang="el-GR" sz="4000" b="1" dirty="0" smtClean="0"/>
              <a:t> ΜΗΛΑ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4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10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" y="2315119"/>
            <a:ext cx="5738767" cy="35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ΠΟΣ</a:t>
            </a:r>
            <a:r>
              <a:rPr lang="el-GR" sz="4000" b="1" dirty="0"/>
              <a:t>Α</a:t>
            </a:r>
            <a:r>
              <a:rPr lang="el-GR" sz="4000" b="1" dirty="0" smtClean="0"/>
              <a:t> ΠΟΡΤΟΚΑΛΙΑ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4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2</a:t>
            </a:r>
            <a:endParaRPr lang="en-GB" sz="4800" b="1" dirty="0"/>
          </a:p>
        </p:txBody>
      </p:sp>
      <p:pic>
        <p:nvPicPr>
          <p:cNvPr id="14338" name="Picture 2" descr="Library of graphic transparent stock opranges png fil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8" y="2050868"/>
            <a:ext cx="5368834" cy="37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ΠΟΣΑ ΜΠΑΛΟΝΙΑ ΥΠΑΡΧΟΥΝ</a:t>
            </a:r>
            <a:r>
              <a:rPr lang="en-GB" sz="4000" b="1" dirty="0" smtClean="0"/>
              <a:t> </a:t>
            </a:r>
            <a:r>
              <a:rPr lang="el-GR" sz="4000" b="1" dirty="0" smtClean="0"/>
              <a:t>ΣΤΗΝ ΕΙΚΟΝΑ;</a:t>
            </a:r>
            <a:endParaRPr lang="en-GB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25" y="2050868"/>
            <a:ext cx="3501235" cy="3735977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>
              <a:snd r:embed="rId4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2</a:t>
            </a:r>
            <a:endParaRPr lang="en-GB" sz="4800" b="1" dirty="0"/>
          </a:p>
        </p:txBody>
      </p:sp>
      <p:sp>
        <p:nvSpPr>
          <p:cNvPr id="8" name="Rectangle 7">
            <a:hlinkClick r:id="rId5" action="ppaction://hlinksldjump">
              <a:snd r:embed="rId6" name="applause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3</a:t>
            </a:r>
            <a:endParaRPr lang="en-GB" sz="4800" b="1" dirty="0"/>
          </a:p>
        </p:txBody>
      </p:sp>
      <p:sp>
        <p:nvSpPr>
          <p:cNvPr id="9" name="Rectangle 8">
            <a:hlinkClick r:id="rId3" action="ppaction://hlinksldjump">
              <a:snd r:embed="rId4" name="bomb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5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7987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ΠΟΣΕΣ ΠΑΠΙΕΣ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9</a:t>
            </a:r>
            <a:endParaRPr lang="en-GB" sz="4800" b="1" dirty="0"/>
          </a:p>
        </p:txBody>
      </p:sp>
      <p:sp>
        <p:nvSpPr>
          <p:cNvPr id="9" name="Rectangle 8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2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4" y="2050867"/>
            <a:ext cx="5154833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/>
              <a:t>ΜΠΡΑΒΟ ΣΟΥ!!!</a:t>
            </a:r>
            <a:br>
              <a:rPr lang="el-GR" sz="4800" b="1" dirty="0" smtClean="0"/>
            </a:br>
            <a:r>
              <a:rPr lang="el-GR" sz="4800" b="1" dirty="0" smtClean="0"/>
              <a:t>ΟΛΟΚΛΗΡΩΣΕΣ ΤΟ ΠΑΙΧΝΙΔΙ!!!</a:t>
            </a:r>
            <a:endParaRPr lang="en-GB" sz="4800" b="1" dirty="0"/>
          </a:p>
        </p:txBody>
      </p:sp>
      <p:pic>
        <p:nvPicPr>
          <p:cNvPr id="5" name="Picture 2" descr="Pictures Animations Smileys MySpace Clipar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44" y="2714295"/>
            <a:ext cx="5312270" cy="28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Firework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516" y="618517"/>
            <a:ext cx="5578049" cy="54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/>
              <a:t>ΠΡΑΣΠΑΘΗΣΕ ΠΑΛΙ!!!</a:t>
            </a:r>
            <a:endParaRPr lang="en-GB" sz="6600" b="1" dirty="0"/>
          </a:p>
        </p:txBody>
      </p:sp>
      <p:sp>
        <p:nvSpPr>
          <p:cNvPr id="3" name="Left Arrow 2">
            <a:hlinkClick r:id="" action="ppaction://hlinkshowjump?jump=lastslideviewed">
              <a:snd r:embed="rId2" name="click.wav"/>
            </a:hlinkClick>
          </p:cNvPr>
          <p:cNvSpPr/>
          <p:nvPr/>
        </p:nvSpPr>
        <p:spPr>
          <a:xfrm>
            <a:off x="770709" y="3422469"/>
            <a:ext cx="3526971" cy="1306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ΕΠΙΣΤΡΟΦΗ</a:t>
            </a:r>
            <a:endParaRPr lang="en-GB" sz="4000" dirty="0"/>
          </a:p>
        </p:txBody>
      </p:sp>
      <p:pic>
        <p:nvPicPr>
          <p:cNvPr id="27650" name="Picture 2" descr="No Clipart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56" y="1599485"/>
            <a:ext cx="4076895" cy="42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78882"/>
            <a:ext cx="10364451" cy="1596177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ΠΟΣΕΣ ΓΑΤΕς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7</a:t>
            </a:r>
            <a:endParaRPr lang="en-GB" sz="4800" b="1" dirty="0"/>
          </a:p>
        </p:txBody>
      </p:sp>
      <p:sp>
        <p:nvSpPr>
          <p:cNvPr id="8" name="Rectangle 7">
            <a:hlinkClick r:id="rId2" action="ppaction://hlinksldjump">
              <a:snd r:embed="rId3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5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applause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4</a:t>
            </a:r>
            <a:endParaRPr lang="en-GB" sz="4800" b="1" dirty="0"/>
          </a:p>
        </p:txBody>
      </p:sp>
      <p:pic>
        <p:nvPicPr>
          <p:cNvPr id="4098" name="Picture 2" descr="93+ Free Cat And Kitte... Clipart Cats | ClipartL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0" y="2050868"/>
            <a:ext cx="3831129" cy="38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ΠΟΣΟΙ ΣΚΥΛΟΙ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7</a:t>
            </a:r>
          </a:p>
        </p:txBody>
      </p:sp>
      <p:sp>
        <p:nvSpPr>
          <p:cNvPr id="8" name="Rectangle 7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2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5</a:t>
            </a:r>
            <a:endParaRPr lang="en-GB" sz="4800" b="1" dirty="0"/>
          </a:p>
        </p:txBody>
      </p:sp>
      <p:pic>
        <p:nvPicPr>
          <p:cNvPr id="5122" name="Picture 2" descr="FarmVille Sneak Peek: Beagle, Pug, Maltese and more coming soo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8" y="1898469"/>
            <a:ext cx="408833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200506"/>
            <a:ext cx="10364451" cy="1596177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ΠΟΣΑ ΛΟΥΛΟΥΔΙΑ ΥΠΑΡΧΟΥΝ ΣΤΗΝ ΕΙΚΟΝΑ;</a:t>
            </a:r>
            <a:endParaRPr lang="en-GB" sz="4000" b="1" dirty="0"/>
          </a:p>
        </p:txBody>
      </p:sp>
      <p:sp>
        <p:nvSpPr>
          <p:cNvPr id="7" name="Rectangle 6">
            <a:hlinkClick r:id="rId2" action="ppaction://hlinksldjump">
              <a:snd r:embed="rId3" name="applause.wav"/>
            </a:hlinkClick>
          </p:cNvPr>
          <p:cNvSpPr/>
          <p:nvPr/>
        </p:nvSpPr>
        <p:spPr>
          <a:xfrm>
            <a:off x="6525251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6</a:t>
            </a:r>
            <a:endParaRPr lang="en-GB" sz="4800" b="1" dirty="0"/>
          </a:p>
        </p:txBody>
      </p:sp>
      <p:sp>
        <p:nvSpPr>
          <p:cNvPr id="8" name="Rectangle 7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8375822" y="3796937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/>
              <a:t>3</a:t>
            </a:r>
            <a:endParaRPr lang="en-GB" sz="4800" b="1" dirty="0"/>
          </a:p>
        </p:txBody>
      </p:sp>
      <p:sp>
        <p:nvSpPr>
          <p:cNvPr id="9" name="Rectangle 8">
            <a:hlinkClick r:id="rId4" action="ppaction://hlinksldjump">
              <a:snd r:embed="rId5" name="bomb.wav"/>
            </a:hlinkClick>
          </p:cNvPr>
          <p:cNvSpPr/>
          <p:nvPr/>
        </p:nvSpPr>
        <p:spPr>
          <a:xfrm>
            <a:off x="9782256" y="2050868"/>
            <a:ext cx="1123406" cy="972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/>
              <a:t>5</a:t>
            </a:r>
            <a:endParaRPr lang="en-GB" sz="4800" b="1" dirty="0"/>
          </a:p>
        </p:txBody>
      </p:sp>
      <p:pic>
        <p:nvPicPr>
          <p:cNvPr id="9220" name="Picture 4" descr="Flowers Clipart Free Stock Photo - Public Domain Pic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254971"/>
            <a:ext cx="5891349" cy="36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/>
              <a:t>ΣΩΣΤΑ!!!!</a:t>
            </a:r>
            <a:endParaRPr lang="en-GB" sz="8800" b="1" dirty="0"/>
          </a:p>
        </p:txBody>
      </p:sp>
      <p:sp>
        <p:nvSpPr>
          <p:cNvPr id="3" name="Right Arrow 2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8190412" y="3200399"/>
            <a:ext cx="3500845" cy="156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 smtClean="0"/>
              <a:t>ΣΥΝΕΧΙΣΕ</a:t>
            </a:r>
            <a:endParaRPr lang="en-GB" sz="4800" dirty="0"/>
          </a:p>
        </p:txBody>
      </p:sp>
      <p:pic>
        <p:nvPicPr>
          <p:cNvPr id="16388" name="Picture 4" descr="Animated Gif Emoticons 27 - 800 X 600 - WebComicms.N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88105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</TotalTime>
  <Words>130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Droplet</vt:lpstr>
      <vt:lpstr>ΠΑΙΧΝΙΔΙ ΑΡΙΘΜΩΝ  ΜΕΤΡΗΣΕ ΚΑΙ ΠΑΤΗΣΕ ΤΟΝ ΣΩΣΤΟ ΑΡΙΘΜΟ</vt:lpstr>
      <vt:lpstr>ΠΟΣΑ ΜΠΑΛΟΝΙΑ ΥΠΑΡΧΟΥΝ ΣΤΗΝ ΕΙΚΟΝΑ;</vt:lpstr>
      <vt:lpstr>ΣΩΣΤΑ!!!!</vt:lpstr>
      <vt:lpstr>ΠΟΣΕΣ ΓΑΤΕς ΥΠΑΡΧΟΥΝ ΣΤΗΝ ΕΙΚΟΝΑ;</vt:lpstr>
      <vt:lpstr>ΣΩΣΤΑ!!!!</vt:lpstr>
      <vt:lpstr>ΠΟΣΟΙ ΣΚΥΛΟΙ ΥΠΑΡΧΟΥΝ ΣΤΗΝ ΕΙΚΟΝΑ;</vt:lpstr>
      <vt:lpstr>ΣΩΣΤΑ!!!!</vt:lpstr>
      <vt:lpstr>ΠΟΣΑ ΛΟΥΛΟΥΔΙΑ ΥΠΑΡΧΟΥΝ ΣΤΗΝ ΕΙΚΟΝΑ;</vt:lpstr>
      <vt:lpstr>ΣΩΣΤΑ!!!!</vt:lpstr>
      <vt:lpstr>ΠΟΣΑ ΜΟΛΥΒΙΑ ΥΠΑΡΧΟΥΝ ΣΤΗΝ ΕΙΚΟΝΑ;</vt:lpstr>
      <vt:lpstr>ΣΩΣΤΑ!!!!</vt:lpstr>
      <vt:lpstr>ΠΟΣΑ ΠΟΥΛΙΑ ΥΠΑΡΧΟΥΝ ΣΤΗΝ ΕΙΚΟΝΑ;</vt:lpstr>
      <vt:lpstr>ΣΩΣΤΑ!!!!</vt:lpstr>
      <vt:lpstr>ΠΟΣΟΙ ΧΥΜΟΙ ΥΠΑΡΧΟΥΝ ΣΤΗΝ ΕΙΚΟΝΑ;</vt:lpstr>
      <vt:lpstr>ΣΩΣΤΑ!!!!</vt:lpstr>
      <vt:lpstr>ΠΟΣΑ ΜΗΛΑ ΥΠΑΡΧΟΥΝ ΣΤΗΝ ΕΙΚΟΝΑ;</vt:lpstr>
      <vt:lpstr>ΣΩΣΤΑ!!!!</vt:lpstr>
      <vt:lpstr>ΠΟΣΑ ΠΟΡΤΟΚΑΛΙΑ ΥΠΑΡΧΟΥΝ ΣΤΗΝ ΕΙΚΟΝΑ;</vt:lpstr>
      <vt:lpstr>ΣΩΣΤΑ!!!!</vt:lpstr>
      <vt:lpstr>ΠΟΣΕΣ ΠΑΠΙΕΣ ΥΠΑΡΧΟΥΝ ΣΤΗΝ ΕΙΚΟΝΑ;</vt:lpstr>
      <vt:lpstr>ΜΠΡΑΒΟ ΣΟΥ!!! ΟΛΟΚΛΗΡΩΣΕΣ ΤΟ ΠΑΙΧΝΙΔΙ!!!</vt:lpstr>
      <vt:lpstr>ΠΡΑΣΠΑΘΗΣΕ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ΠΑΙΧΝΙΔΙ ΜΑΘΗΜΑΤΙΚΩΝ  ΜΕΤΡΗΣΕ ΚΑΙ ΠΑΤΗΣΕ ΤΟΝ ΣΩΣΤΟ ΑΡΙΘΜΟ</dc:title>
  <dc:creator>Stela</dc:creator>
  <cp:lastModifiedBy>Stela</cp:lastModifiedBy>
  <cp:revision>10</cp:revision>
  <dcterms:created xsi:type="dcterms:W3CDTF">2020-05-05T17:14:03Z</dcterms:created>
  <dcterms:modified xsi:type="dcterms:W3CDTF">2020-05-14T17:55:08Z</dcterms:modified>
</cp:coreProperties>
</file>