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2" r:id="rId6"/>
    <p:sldId id="259" r:id="rId7"/>
    <p:sldId id="271" r:id="rId8"/>
    <p:sldId id="260" r:id="rId9"/>
    <p:sldId id="270" r:id="rId10"/>
    <p:sldId id="261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a" initials="S" lastIdx="0" clrIdx="0">
    <p:extLst>
      <p:ext uri="{19B8F6BF-5375-455C-9EA6-DF929625EA0E}">
        <p15:presenceInfo xmlns:p15="http://schemas.microsoft.com/office/powerpoint/2012/main" userId="St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audio" Target="../media/audio3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240971"/>
            <a:ext cx="8361229" cy="1110343"/>
          </a:xfrm>
        </p:spPr>
        <p:txBody>
          <a:bodyPr/>
          <a:lstStyle/>
          <a:p>
            <a:r>
              <a:rPr lang="el-GR" dirty="0" err="1" smtClean="0"/>
              <a:t>Παιχνιδι</a:t>
            </a:r>
            <a:r>
              <a:rPr lang="el-GR" dirty="0" smtClean="0"/>
              <a:t> </a:t>
            </a:r>
            <a:r>
              <a:rPr lang="el-GR" dirty="0" err="1" smtClean="0"/>
              <a:t>αφαιρεσησ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242" y="5564778"/>
            <a:ext cx="5301500" cy="522768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ΔΗΜΙΟΥΡΓΙΑ: ΣΤΕΛΛΑ ΒΑΛΕΡΚΟΥ</a:t>
            </a:r>
            <a:endParaRPr lang="en-GB" dirty="0"/>
          </a:p>
        </p:txBody>
      </p:sp>
      <p:pic>
        <p:nvPicPr>
          <p:cNvPr id="4" name="Picture 2" descr="Button Stock photography , Red start button, red start button PNG ...">
            <a:hlinkClick r:id="rId2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75" y="2351314"/>
            <a:ext cx="3377373" cy="27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7" y="431074"/>
            <a:ext cx="369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ΜΕΤΡΗΣΕ ΠΟΣΑ ΠΑΓΩΤΑ ΕΧΕΙ Η ΕΙΚΟΝΑ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ΤΩΡΑ ΜΕΤΡΣΗΣΕ ΣΕ ΠΟΣΑ ΠΑΓΩΤΑ ΒΑΛΑΜΕ Χ</a:t>
            </a:r>
            <a:endParaRPr lang="en-GB" sz="2800" b="1" dirty="0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ΠΟΣΑ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6</a:t>
            </a:r>
            <a:endParaRPr lang="en-GB" sz="5400" dirty="0"/>
          </a:p>
        </p:txBody>
      </p:sp>
      <p:sp>
        <p:nvSpPr>
          <p:cNvPr id="17" name="Rounded Rectangle 1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/>
              <a:t>7</a:t>
            </a:r>
            <a:endParaRPr lang="en-GB" sz="5400" dirty="0"/>
          </a:p>
        </p:txBody>
      </p:sp>
      <p:sp>
        <p:nvSpPr>
          <p:cNvPr id="18" name="Rounded Rectangle 1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5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1941604"/>
            <a:ext cx="3418836" cy="3010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9" y="1813659"/>
            <a:ext cx="3418836" cy="3010499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6724060" y="2156279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6740459" y="3557901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7433578" y="2099564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7540965" y="3535511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8158258" y="2061226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/>
      <p:bldP spid="16" grpId="0" animBg="1"/>
      <p:bldP spid="17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ΣΩΣΤΑ!!!</a:t>
            </a:r>
            <a:endParaRPr lang="en-GB" sz="8800" b="1" dirty="0"/>
          </a:p>
        </p:txBody>
      </p:sp>
      <p:pic>
        <p:nvPicPr>
          <p:cNvPr id="7170" name="Picture 2" descr="Yes GIF by Reaction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178549"/>
            <a:ext cx="5518966" cy="3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020594" y="4572000"/>
            <a:ext cx="3226526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ΣΥΝΕΧΙΣΕ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340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720" y="94764"/>
            <a:ext cx="3692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ΜΕΤΡΗΣΕ ΠΟΣΑ ΦΡΟΥΤΑ ΕΧΕΙ Η ΕΙΚΟΝΑ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ΤΩΡΑ ΜΕΤΡΣΗΣΕ ΣΕ ΠΟΣΑ ΦΡΟΥΤΑ ΒΑΛΑΜΕ Χ</a:t>
            </a:r>
            <a:endParaRPr lang="en-GB" sz="2800" b="1" dirty="0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ΠΟΣΑ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8</a:t>
            </a:r>
            <a:endParaRPr lang="en-GB" sz="5400" dirty="0"/>
          </a:p>
        </p:txBody>
      </p:sp>
      <p:sp>
        <p:nvSpPr>
          <p:cNvPr id="17" name="Rounded Rectangle 16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/>
              <a:t>7</a:t>
            </a:r>
            <a:endParaRPr lang="en-GB" sz="5400" dirty="0"/>
          </a:p>
        </p:txBody>
      </p:sp>
      <p:sp>
        <p:nvSpPr>
          <p:cNvPr id="18" name="Rounded Rectangle 17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5</a:t>
            </a:r>
            <a:endParaRPr lang="en-GB" sz="5400" b="1" dirty="0"/>
          </a:p>
        </p:txBody>
      </p:sp>
      <p:pic>
        <p:nvPicPr>
          <p:cNvPr id="5122" name="Picture 2" descr="Fruits, Clip-art On A White Background. Royalty Free Clipart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2" y="1479759"/>
            <a:ext cx="3678298" cy="36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uits, Clip-art On A White Background. Royalty Free Clipart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46" y="1479759"/>
            <a:ext cx="3678298" cy="36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y 19"/>
          <p:cNvSpPr/>
          <p:nvPr/>
        </p:nvSpPr>
        <p:spPr>
          <a:xfrm>
            <a:off x="6753285" y="190020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7726885" y="190020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y 23"/>
          <p:cNvSpPr/>
          <p:nvPr/>
        </p:nvSpPr>
        <p:spPr>
          <a:xfrm>
            <a:off x="8577183" y="181722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9357648" y="173424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/>
              <a:t>ΜΠΡΑΒΟ ΣΟΥ ΟΛΟΚΛΗΡΩΣΕΣ ΤΟ ΠΑΙΧΝΙΔΙ!!!</a:t>
            </a:r>
            <a:endParaRPr lang="en-GB" sz="8800" b="1" dirty="0"/>
          </a:p>
        </p:txBody>
      </p:sp>
      <p:pic>
        <p:nvPicPr>
          <p:cNvPr id="8194" name="Picture 2" descr="Transparent wow GIF on GIFER - by Landamee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4" y="2726988"/>
            <a:ext cx="3287214" cy="34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irework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5" y="1313041"/>
            <a:ext cx="4901774" cy="48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ΠΡΟΣΠΑΘΗΣΕ ΠΑΛΙ!!!</a:t>
            </a:r>
            <a:endParaRPr lang="en-GB" sz="8800" b="1" dirty="0"/>
          </a:p>
        </p:txBody>
      </p:sp>
      <p:sp>
        <p:nvSpPr>
          <p:cNvPr id="3" name="Left Arrow 2">
            <a:hlinkClick r:id="" action="ppaction://hlinkshowjump?jump=lastslideviewed">
              <a:snd r:embed="rId2" name="click.wav"/>
            </a:hlinkClick>
          </p:cNvPr>
          <p:cNvSpPr/>
          <p:nvPr/>
        </p:nvSpPr>
        <p:spPr>
          <a:xfrm>
            <a:off x="901337" y="4924697"/>
            <a:ext cx="3148149" cy="13193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ΕΠΙΣΤΡΟΦΗ</a:t>
            </a:r>
            <a:endParaRPr lang="en-GB" sz="4000" dirty="0"/>
          </a:p>
        </p:txBody>
      </p:sp>
      <p:pic>
        <p:nvPicPr>
          <p:cNvPr id="6" name="Picture 2" descr="No Idea Chicken GIF by happydog - Find &amp; Share on GIPH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72" y="2718706"/>
            <a:ext cx="3884022" cy="32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431074"/>
            <a:ext cx="440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ΜΕΤΡΗΣΕ ΠΟΣΑ ΜΠΑΛΟΝΙΑ ΕΧΕΙ Η ΕΙΚΟΝΑ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ΤΩΡΑ ΜΕΤΡΣΗΣΕ ΣΕ ΠΟΣΑ ΜΠΑΛΟΝΙΑ ΒΑΛΑΜΕ Χ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67" y="1385181"/>
            <a:ext cx="2734083" cy="376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74" y="1385181"/>
            <a:ext cx="2734083" cy="3764732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7093334" y="2841691"/>
            <a:ext cx="1162594" cy="11887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7148750" y="1772800"/>
            <a:ext cx="1162594" cy="11887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ΠΟΣΑ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3" action="ppaction://hlinksldjump">
              <a:snd r:embed="rId4" name="bomb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6</a:t>
            </a:r>
            <a:endParaRPr lang="en-GB" sz="5400" dirty="0"/>
          </a:p>
        </p:txBody>
      </p:sp>
      <p:sp>
        <p:nvSpPr>
          <p:cNvPr id="17" name="Rounded Rectangle 16">
            <a:hlinkClick r:id="rId3" action="ppaction://hlinksldjump">
              <a:snd r:embed="rId4" name="bomb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5</a:t>
            </a:r>
            <a:endParaRPr lang="en-GB" sz="5400" dirty="0"/>
          </a:p>
        </p:txBody>
      </p:sp>
      <p:sp>
        <p:nvSpPr>
          <p:cNvPr id="18" name="Rounded Rectangle 17">
            <a:hlinkClick r:id="rId5" action="ppaction://hlinksldjump">
              <a:snd r:embed="rId6" name="applause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/>
              <a:t>4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7923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0" grpId="0" animBg="1"/>
      <p:bldP spid="12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ΣΩΣΤΑ!!!</a:t>
            </a:r>
            <a:endParaRPr lang="en-GB" sz="8800" b="1" dirty="0"/>
          </a:p>
        </p:txBody>
      </p:sp>
      <p:pic>
        <p:nvPicPr>
          <p:cNvPr id="7170" name="Picture 2" descr="Yes GIF by Reaction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178549"/>
            <a:ext cx="5518966" cy="3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020594" y="4572000"/>
            <a:ext cx="3226526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ΣΥΝΕΧΙΣΕ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820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431074"/>
            <a:ext cx="440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ΜΕΤΡΗΣΕ ΠΟΣΕΣ ΓΑΤΕΣ ΕΧΕΙ Η ΕΙΚΟΝΑ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ΤΩΡΑ ΜΕΤΡΣΗΣΕ ΣΕ ΠΟΣΕΣ ΓΑΤΕΣ ΒΑΛΑΜΕ Χ</a:t>
            </a:r>
            <a:endParaRPr lang="en-GB" sz="2800" b="1" dirty="0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ΠΟΣΕΣ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6</a:t>
            </a:r>
            <a:endParaRPr lang="en-GB" sz="5400" dirty="0"/>
          </a:p>
        </p:txBody>
      </p:sp>
      <p:sp>
        <p:nvSpPr>
          <p:cNvPr id="17" name="Rounded Rectangle 16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5</a:t>
            </a:r>
            <a:endParaRPr lang="en-GB" sz="5400" dirty="0"/>
          </a:p>
        </p:txBody>
      </p:sp>
      <p:sp>
        <p:nvSpPr>
          <p:cNvPr id="18" name="Rounded Rectangle 17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/>
              <a:t>4</a:t>
            </a:r>
            <a:endParaRPr lang="en-GB" sz="5400" b="1" dirty="0"/>
          </a:p>
        </p:txBody>
      </p:sp>
      <p:pic>
        <p:nvPicPr>
          <p:cNvPr id="2050" name="Picture 2" descr="Cute Cats Clipart Royalty Free Cliparts, Vectors, And Stock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88" y="1577479"/>
            <a:ext cx="3627977" cy="34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Cats Clipart Royalty Free Cliparts, Vectors, And Stock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58" y="1447634"/>
            <a:ext cx="3627977" cy="34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ultiply 18"/>
          <p:cNvSpPr/>
          <p:nvPr/>
        </p:nvSpPr>
        <p:spPr>
          <a:xfrm>
            <a:off x="6574921" y="3700516"/>
            <a:ext cx="1162594" cy="11887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6665018" y="2300049"/>
            <a:ext cx="1162594" cy="11887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6975072" y="1383545"/>
            <a:ext cx="1162594" cy="11887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ΣΩΣΤΑ!!!</a:t>
            </a:r>
            <a:endParaRPr lang="en-GB" sz="8800" b="1" dirty="0"/>
          </a:p>
        </p:txBody>
      </p:sp>
      <p:pic>
        <p:nvPicPr>
          <p:cNvPr id="7170" name="Picture 2" descr="Yes GIF by Reaction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178549"/>
            <a:ext cx="5518966" cy="3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020594" y="4572000"/>
            <a:ext cx="3226526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ΣΥΝΕΧΙΣΕ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7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431074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ΜΕΤΡΗΣΕ ΠΟΣΟΥΣ ΣΚΥΛΟΥΣ ΕΧΕΙ Η ΕΙΚΟΝΑ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ΤΩΡΑ ΜΕΤΡΣΗΣΕ ΣΕ ΠΟΣΟΥΣ ΣΚΥΛΟΥΣ ΒΑΛΑΜΕ Χ</a:t>
            </a:r>
            <a:endParaRPr lang="en-GB" sz="2400" b="1" dirty="0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ΠΟΣΟΙ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6</a:t>
            </a:r>
            <a:endParaRPr lang="en-GB" sz="5400" dirty="0"/>
          </a:p>
        </p:txBody>
      </p:sp>
      <p:sp>
        <p:nvSpPr>
          <p:cNvPr id="17" name="Rounded Rectangle 16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5</a:t>
            </a:r>
            <a:endParaRPr lang="en-GB" sz="5400" dirty="0"/>
          </a:p>
        </p:txBody>
      </p:sp>
      <p:sp>
        <p:nvSpPr>
          <p:cNvPr id="18" name="Rounded Rectangle 1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/>
              <a:t>4</a:t>
            </a:r>
            <a:endParaRPr lang="en-GB" sz="5400" b="1" dirty="0"/>
          </a:p>
        </p:txBody>
      </p:sp>
      <p:pic>
        <p:nvPicPr>
          <p:cNvPr id="3074" name="Picture 2" descr="Dog Breeds Clip Art - Dog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62" y="1487558"/>
            <a:ext cx="3305665" cy="34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g Breeds Clip Art - Dog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69" y="1523803"/>
            <a:ext cx="3305665" cy="34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y 22"/>
          <p:cNvSpPr/>
          <p:nvPr/>
        </p:nvSpPr>
        <p:spPr>
          <a:xfrm>
            <a:off x="6756317" y="1794130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7602073" y="1890782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6877330" y="2707567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8406193" y="1890782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/>
      <p:bldP spid="16" grpId="0" animBg="1"/>
      <p:bldP spid="17" grpId="0" animBg="1"/>
      <p:bldP spid="18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ΣΩΣΤΑ!!!</a:t>
            </a:r>
            <a:endParaRPr lang="en-GB" sz="8800" b="1" dirty="0"/>
          </a:p>
        </p:txBody>
      </p:sp>
      <p:pic>
        <p:nvPicPr>
          <p:cNvPr id="7170" name="Picture 2" descr="Yes GIF by Reaction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178549"/>
            <a:ext cx="5518966" cy="3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020594" y="4572000"/>
            <a:ext cx="3226526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ΣΥΝΕΧΙΣΕ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759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7" y="431074"/>
            <a:ext cx="3692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ΜΕΤΡΗΣΕ ΠΟΣΕΣ ΚΟΥΚΟΥΒΑΓΙΕΣ ΕΧΕΙ Η ΕΙΚΟΝΑ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0321" y="431074"/>
            <a:ext cx="436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ΤΩΡΑ ΜΕΤΡΣΗΣΕ ΣΕ ΠΟΣΕΣ ΚΟΥΚΟΥΒΑΓΙΕΣ ΒΑΛΑΜΕ Χ</a:t>
            </a:r>
            <a:endParaRPr lang="en-GB" sz="2800" b="1" dirty="0"/>
          </a:p>
        </p:txBody>
      </p:sp>
      <p:sp>
        <p:nvSpPr>
          <p:cNvPr id="9" name="Minus 8"/>
          <p:cNvSpPr/>
          <p:nvPr/>
        </p:nvSpPr>
        <p:spPr>
          <a:xfrm>
            <a:off x="4777927" y="2957759"/>
            <a:ext cx="1403475" cy="1261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10528663" y="3148149"/>
            <a:ext cx="1280160" cy="10711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1" y="5252636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ΤΩΡΑ ΜΕΤΡΗΣΕ ΚΑΙ ΠΑΤΗΣΕ ΠΟΣΕΣ ΕΧΟΥΝ ΠΕΡΙΣΕΨΕΙ:</a:t>
            </a:r>
          </a:p>
          <a:p>
            <a:endParaRPr lang="el-GR" sz="3600" dirty="0"/>
          </a:p>
        </p:txBody>
      </p:sp>
      <p:sp>
        <p:nvSpPr>
          <p:cNvPr id="16" name="Rounded Rectangle 15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802477" y="5917474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6</a:t>
            </a:r>
            <a:endParaRPr lang="en-GB" sz="5400" dirty="0"/>
          </a:p>
        </p:txBody>
      </p:sp>
      <p:sp>
        <p:nvSpPr>
          <p:cNvPr id="17" name="Rounded Rectangle 16">
            <a:hlinkClick r:id="rId4" action="ppaction://hlinksldjump">
              <a:snd r:embed="rId3" name="bomb.wav"/>
            </a:hlinkClick>
          </p:cNvPr>
          <p:cNvSpPr/>
          <p:nvPr/>
        </p:nvSpPr>
        <p:spPr>
          <a:xfrm>
            <a:off x="5297278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/>
              <a:t>7</a:t>
            </a:r>
            <a:endParaRPr lang="en-GB" sz="5400" dirty="0"/>
          </a:p>
        </p:txBody>
      </p:sp>
      <p:sp>
        <p:nvSpPr>
          <p:cNvPr id="18" name="Rounded Rectangle 1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934536" y="5904411"/>
            <a:ext cx="1110343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/>
              <a:t>4</a:t>
            </a:r>
            <a:endParaRPr lang="en-GB" sz="5400" b="1" dirty="0"/>
          </a:p>
        </p:txBody>
      </p:sp>
      <p:pic>
        <p:nvPicPr>
          <p:cNvPr id="4098" name="Picture 2" descr="Cute Owl Clipart 24 - 340 X 270 - WebComicms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6" y="1799498"/>
            <a:ext cx="3722197" cy="3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Owl Clipart 24 - 340 X 270 - WebComicms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76" y="1782484"/>
            <a:ext cx="3925942" cy="35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y 19"/>
          <p:cNvSpPr/>
          <p:nvPr/>
        </p:nvSpPr>
        <p:spPr>
          <a:xfrm>
            <a:off x="6712503" y="2138921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7472407" y="212671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y 23"/>
          <p:cNvSpPr/>
          <p:nvPr/>
        </p:nvSpPr>
        <p:spPr>
          <a:xfrm>
            <a:off x="8391987" y="2204538"/>
            <a:ext cx="965661" cy="103661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"/>
            <a:ext cx="1095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800" b="1" dirty="0" smtClean="0"/>
              <a:t>ΣΩΣΤΑ!!!</a:t>
            </a:r>
            <a:endParaRPr lang="en-GB" sz="8800" b="1" dirty="0"/>
          </a:p>
        </p:txBody>
      </p:sp>
      <p:pic>
        <p:nvPicPr>
          <p:cNvPr id="7170" name="Picture 2" descr="Yes GIF by Reaction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178549"/>
            <a:ext cx="5518966" cy="3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020594" y="4572000"/>
            <a:ext cx="3226526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ΣΥΝΕΧΙΣΕ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20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155</TotalTime>
  <Words>175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Crop</vt:lpstr>
      <vt:lpstr>Παιχνιδι αφαιρεσησ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Παιχνιδι αφαιρεσησ</dc:title>
  <dc:creator>Stela</dc:creator>
  <cp:lastModifiedBy>Stela</cp:lastModifiedBy>
  <cp:revision>12</cp:revision>
  <dcterms:created xsi:type="dcterms:W3CDTF">2020-05-27T06:05:50Z</dcterms:created>
  <dcterms:modified xsi:type="dcterms:W3CDTF">2020-05-27T08:41:08Z</dcterms:modified>
</cp:coreProperties>
</file>