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B46B-6B7F-4F9E-8DC7-08F37C9EE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6B02C-2001-4D36-9A87-36825C4C2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87ABB-CBAA-420A-A98D-3F11F015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9A19-8107-44AB-B45C-5EDC2C7A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6CEAA-7B52-4F27-97A7-793DE7C9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80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3AC2-3D8A-409D-8A42-5459FE19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1799B-39E4-444C-9CD7-E9089E402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821DD-F4A3-4222-B7EF-6CC8B4C5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124F-1923-483E-8787-177D0630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F225B-2A7D-4020-9BAF-18D24FF7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76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F634D-72BF-4B56-8B25-9C1C1E9BD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28CDA-B047-4DEF-8361-9EAF8C734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9700-220E-4000-9132-719B61BD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02C07-9B2D-4882-8A8F-F790DEC8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5F34D-741E-4A69-8AEF-35F2B8AE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7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B8B3-967F-494C-8599-B2937033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35688-DCF8-4CF8-8EB5-85705839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1FD0-54C7-474A-9FC0-4086719C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702E2-55FE-4BCD-9370-255D3E32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0B9B3-3E6B-49EA-8110-858FB13C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03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74CB-682D-43B9-9DF2-38FEC876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A7F36-C203-4DC6-8708-57CD54CC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968F4-DA1D-45C8-A02B-CB1683A7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6A79-0377-44C9-B7D5-573C244B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F2BE6-A29C-41E9-90B5-9F036E6F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4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083A-FFC6-4E11-A2DA-06DC0906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F70D-70AC-4A81-8B36-47F87B934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1A044-6798-40BC-B3CF-55150DB37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F29CE-B6F4-4E39-AE26-1F7880DC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B7A26-620A-4582-B863-8D8E9D00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EDD1B-0373-45E6-9BC3-A7B2E00D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6C2D-0282-4B54-93C0-043A1D01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4A204-05A6-4FCE-A838-1F0778927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C0FC2-13A7-4959-82E6-ABC608AA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EE861-2542-4AB2-BFC6-881CA2B07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90C68-889A-4A28-A4D3-1FE565A17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1F9AD-756B-4D38-935C-3009281F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05730-3F6C-4BC7-A863-3177EEB8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52AEB-51CF-4C62-A1C0-29A2C667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33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DE45-5B04-41CC-8629-C4255FF4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D9C43-AB5C-4485-9EEF-6F38E9D7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C312D-9540-4F9A-9A0B-B5BF0251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036ED-1093-412D-947B-EDE68466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33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3F696-6A42-4493-A3AA-05B9E45C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7E61C-C2C8-4066-B952-3F68EC17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B8F2A-6D96-4842-933D-A6A4BDD2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51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2D2E-6C8E-46DC-97C6-C7A496E3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0747-92FA-4DF3-950E-7AD43483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7E67B-0F47-4283-AFEC-CCBF3F6F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2588-38B6-4240-9275-9FBDBCA2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DC4B6-2D38-4923-B42D-B0A70ECC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23E15-FB3B-407B-81CD-10CCCAE3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03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DADD-2246-4E5C-87D5-4FD93A0B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F11BA-658B-40FE-8CB8-69E5DC899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0A8AE-469E-4FFA-BE10-36FD49AA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F4CA3-CF16-4314-A696-DCF5AE0B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EF38F-306A-4290-8BF7-EE2243E7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2C7E2-C7F7-4C26-817E-947C2BC2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95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8A508-F95E-405C-A465-B0F6BA01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34911-7EB5-43D8-8EA9-D4554A65F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70F9C-7E83-4A30-88E5-D437568C2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B137-8DC9-4DD0-8C53-F0A7AD7E1CE4}" type="datetimeFigureOut">
              <a:rPr lang="el-GR" smtClean="0"/>
              <a:t>1/5/2020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CA59E-25E9-4642-BCFA-A2FD418D5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296C-584F-4B24-9B2D-AD2D34400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5385-4D6E-4D72-B71E-EE5F51C387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24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google.com.cy/url?sa=i&amp;rct=j&amp;q=&amp;esrc=s&amp;source=images&amp;cd=&amp;cad=rja&amp;docid=smNs6R5bWnebpM&amp;tbnid=PMzNaToNvfN3WM:&amp;ved=0CAUQjRw&amp;url=http%3A%2F%2Fpenguins.dobcroftinfants.net%2Fpage%2F2%2F&amp;ei=vonmUvOBLImatAbs-IG4AQ&amp;bvm=bv.59930103,d.Yms&amp;psig=AFQjCNH51vLt2uEwym1UbaDl8bSyLeegSQ&amp;ust=139092648138934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hyperlink" Target="http://www.google.gr/url?sa=i&amp;source=images&amp;cd=&amp;cad=rja&amp;docid=cG9AREZfji35WM&amp;tbnid=-GN3WGy0cH6S8M&amp;ved=0CAgQjRw&amp;url=http%3A%2F%2Fdreamskindergarten.blogspot.com%2F2011%2F05%2Fblog-post_29.html&amp;ei=pYTmUs_wHaeU4AShzYGgAw&amp;psig=AFQjCNHy7iq8cw0CSI_Z74Xfk4XRZXlXmA&amp;ust=1390925349579176" TargetMode="External"/><Relationship Id="rId5" Type="http://schemas.microsoft.com/office/2007/relationships/media" Target="../media/media4.m4a"/><Relationship Id="rId10" Type="http://schemas.openxmlformats.org/officeDocument/2006/relationships/image" Target="../media/image6.png"/><Relationship Id="rId4" Type="http://schemas.openxmlformats.org/officeDocument/2006/relationships/audio" Target="../media/media3.m4a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9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8.m4a"/><Relationship Id="rId7" Type="http://schemas.openxmlformats.org/officeDocument/2006/relationships/image" Target="../media/image11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0.m4a"/><Relationship Id="rId7" Type="http://schemas.openxmlformats.org/officeDocument/2006/relationships/image" Target="../media/image1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17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../media/media17.m4a"/><Relationship Id="rId7" Type="http://schemas.openxmlformats.org/officeDocument/2006/relationships/image" Target="../media/image21.jpe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6EE0FB5-7B45-4C2E-A2A7-B709B3968453}"/>
              </a:ext>
            </a:extLst>
          </p:cNvPr>
          <p:cNvSpPr txBox="1">
            <a:spLocks noChangeArrowheads="1"/>
          </p:cNvSpPr>
          <p:nvPr/>
        </p:nvSpPr>
        <p:spPr>
          <a:xfrm>
            <a:off x="2132857" y="190294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5400" b="1" dirty="0">
                <a:latin typeface="Times New Roman" panose="02020603050405020304" pitchFamily="18" charset="0"/>
              </a:rPr>
              <a:t>Ο Πέτρος και ο Λύκος.</a:t>
            </a:r>
          </a:p>
        </p:txBody>
      </p:sp>
      <p:pic>
        <p:nvPicPr>
          <p:cNvPr id="5" name="Picture 16" descr="http://penguins.dobcroftinfants.net/files/2013/02/PETER-AND-THE-WOLF-PROKOFIEV-structure1.jpg">
            <a:hlinkClick r:id="rId4"/>
            <a:extLst>
              <a:ext uri="{FF2B5EF4-FFF2-40B4-BE49-F238E27FC236}">
                <a16:creationId xmlns:a16="http://schemas.microsoft.com/office/drawing/2014/main" id="{D699ED44-5D3D-4FB9-8156-CC01F99CA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417638"/>
            <a:ext cx="4941416" cy="519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FA6E072-5E1D-4D0C-8153-4A1F8AF8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464" y="1417638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b="1" dirty="0"/>
              <a:t>Ένα μουσικό παραμύθι του </a:t>
            </a:r>
            <a:r>
              <a:rPr lang="el-GR" altLang="el-GR" b="1" dirty="0" err="1"/>
              <a:t>Σεργκέι</a:t>
            </a:r>
            <a:r>
              <a:rPr lang="el-GR" altLang="el-GR" b="1" dirty="0"/>
              <a:t> </a:t>
            </a:r>
            <a:r>
              <a:rPr lang="el-GR" altLang="el-GR" b="1" dirty="0" err="1"/>
              <a:t>Προκόφιεφ</a:t>
            </a:r>
            <a:r>
              <a:rPr lang="el-GR" altLang="el-GR" b="1" dirty="0"/>
              <a:t>  </a:t>
            </a:r>
          </a:p>
        </p:txBody>
      </p:sp>
      <p:pic>
        <p:nvPicPr>
          <p:cNvPr id="7" name="Picture 5" descr="1">
            <a:extLst>
              <a:ext uri="{FF2B5EF4-FFF2-40B4-BE49-F238E27FC236}">
                <a16:creationId xmlns:a16="http://schemas.microsoft.com/office/drawing/2014/main" id="{AFB9B99F-BD2E-44D9-A92D-9DF203436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116" y="2067439"/>
            <a:ext cx="4536572" cy="408254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EEFB711-F462-4645-8113-90D2E6752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788" y="5977492"/>
            <a:ext cx="4175125" cy="79431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l-GR" altLang="el-GR" sz="1300" b="1" u="sng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Αφήγηση:</a:t>
            </a:r>
            <a:r>
              <a:rPr lang="el-GR" altLang="el-GR" sz="13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Μόνικα Σάββα</a:t>
            </a:r>
          </a:p>
          <a:p>
            <a:pPr algn="l" eaLnBrk="1" hangingPunct="1">
              <a:defRPr/>
            </a:pPr>
            <a:r>
              <a:rPr lang="en-US" altLang="el-GR" sz="1300" b="1" u="sng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r>
              <a:rPr lang="el-GR" altLang="el-GR" sz="1300" b="1" u="sng" kern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πιμέλεια</a:t>
            </a:r>
            <a:r>
              <a:rPr lang="el-GR" altLang="el-GR" sz="1300" b="1" u="sng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μουσικών οργάνων: </a:t>
            </a:r>
            <a:r>
              <a:rPr lang="el-GR" altLang="el-GR" sz="13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Δημήτρης Κωνσταντίνου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EAAF040-C9EB-4B79-A191-B81663F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3954" y="2419350"/>
            <a:ext cx="151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 ΑΦΗΓΗΣΗ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B01C797-C7F1-40B2-81DD-0F943CD2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19" y="1621704"/>
            <a:ext cx="1811338" cy="649287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100" b="1" kern="0" dirty="0">
                <a:latin typeface="Times New Roman" panose="02020603050405020304" pitchFamily="18" charset="0"/>
              </a:rPr>
              <a:t> 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Πέτρος: βιολί , βιόλα, βιολοντσέλο ,</a:t>
            </a:r>
          </a:p>
          <a:p>
            <a:pPr eaLnBrk="1" hangingPunct="1">
              <a:defRPr/>
            </a:pP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κοντραμπάσο 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8537383-3735-4D36-A279-A2F4D57DA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857" y="1411360"/>
            <a:ext cx="2122487" cy="42068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100" b="1" kern="0" dirty="0">
                <a:latin typeface="Times New Roman" panose="02020603050405020304" pitchFamily="18" charset="0"/>
              </a:rPr>
              <a:t> </a:t>
            </a:r>
            <a:endParaRPr lang="el-GR" altLang="el-GR" sz="1200" b="1" kern="0" dirty="0">
              <a:latin typeface="Times New Roman" panose="02020603050405020304" pitchFamily="18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BECB54D-82CD-430A-8323-7E1AF606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100" y="1490022"/>
            <a:ext cx="1522413" cy="42068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l-GR" altLang="el-GR" sz="1100" b="1" kern="0" dirty="0">
                <a:latin typeface="Times New Roman" panose="02020603050405020304" pitchFamily="18" charset="0"/>
              </a:rPr>
              <a:t> 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Πουλάκι: φλάουτο  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C23AEBF-4021-4851-BCC3-7C292428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713" y="1881271"/>
            <a:ext cx="1235075" cy="420687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100" b="1" kern="0" dirty="0">
                <a:latin typeface="Times New Roman" panose="02020603050405020304" pitchFamily="18" charset="0"/>
              </a:rPr>
              <a:t> 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Γάτα: κλαρινέτο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1024DC23-AB26-4849-AD27-FCD103D36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788" y="2759075"/>
            <a:ext cx="1522412" cy="508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l-GR" altLang="el-GR" sz="1100" b="1" kern="0" dirty="0">
                <a:latin typeface="Times New Roman" panose="02020603050405020304" pitchFamily="18" charset="0"/>
              </a:rPr>
              <a:t> 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Λύκος: 3 κόρνα 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AD66532-E185-439C-83AE-5DA7D8FE8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84613"/>
            <a:ext cx="1584325" cy="649287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Κυνηγοί  : τύμπανα +</a:t>
            </a:r>
          </a:p>
          <a:p>
            <a:pPr eaLnBrk="1" hangingPunct="1">
              <a:defRPr/>
            </a:pPr>
            <a:r>
              <a:rPr lang="el-GR" altLang="el-GR" sz="1200" b="1" kern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γκραντ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κάσα  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201EA1BD-FF71-42F6-8D62-698CD18E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713" y="3172377"/>
            <a:ext cx="1524000" cy="420687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l-GR" altLang="el-GR" sz="1100" b="1" kern="0" dirty="0">
                <a:latin typeface="Times New Roman" panose="02020603050405020304" pitchFamily="18" charset="0"/>
              </a:rPr>
              <a:t> 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Παππούς: φαγκότο     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4A5F758A-CCA3-41B5-8678-2210B5E5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869" y="5006888"/>
            <a:ext cx="1235075" cy="420687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l-GR" altLang="el-GR" sz="1200" b="1" kern="0" dirty="0">
                <a:latin typeface="Times New Roman" panose="02020603050405020304" pitchFamily="18" charset="0"/>
              </a:rPr>
              <a:t> 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Πάπια: </a:t>
            </a:r>
            <a:r>
              <a:rPr lang="el-GR" altLang="el-GR" sz="1200" b="1" kern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όμποε</a:t>
            </a:r>
            <a:r>
              <a:rPr lang="el-GR" altLang="el-GR" sz="12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2" name="τιτλος">
            <a:hlinkClick r:id="" action="ppaction://media"/>
            <a:extLst>
              <a:ext uri="{FF2B5EF4-FFF2-40B4-BE49-F238E27FC236}">
                <a16:creationId xmlns:a16="http://schemas.microsoft.com/office/drawing/2014/main" id="{E513C8F9-F23C-4EEA-B8B1-1AC72CF56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9989" y="2759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06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F5B430-A4B6-49FB-89DC-4FA9D8F3E548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391016"/>
            <a:ext cx="8964613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3600" b="1" dirty="0">
                <a:latin typeface="Times New Roman" panose="02020603050405020304" pitchFamily="18" charset="0"/>
              </a:rPr>
              <a:t>Έτσι, με μια μεγάλη παρέλαση, όλοι οι ήρωες πήραν το λύκο στο ζωολογικό κήπο.</a:t>
            </a:r>
          </a:p>
        </p:txBody>
      </p:sp>
      <p:pic>
        <p:nvPicPr>
          <p:cNvPr id="3" name="Picture 4" descr="9">
            <a:extLst>
              <a:ext uri="{FF2B5EF4-FFF2-40B4-BE49-F238E27FC236}">
                <a16:creationId xmlns:a16="http://schemas.microsoft.com/office/drawing/2014/main" id="{237E9E72-D564-45B1-9A31-D48F21D6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1789112"/>
            <a:ext cx="8569325" cy="506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CE460-E47F-4DA0-8D46-D9AB2DF3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213" y="1789112"/>
            <a:ext cx="1474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1.ΑΦΗΓΗΣΗ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80FE7DB-2548-41BA-96B3-EE408D82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16" y="1959560"/>
            <a:ext cx="1518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 ΜΟΥΣΙΚΗ</a:t>
            </a:r>
          </a:p>
        </p:txBody>
      </p:sp>
      <p:pic>
        <p:nvPicPr>
          <p:cNvPr id="4" name="παρελαση">
            <a:hlinkClick r:id="" action="ppaction://media"/>
            <a:extLst>
              <a:ext uri="{FF2B5EF4-FFF2-40B4-BE49-F238E27FC236}">
                <a16:creationId xmlns:a16="http://schemas.microsoft.com/office/drawing/2014/main" id="{0CFD2DAB-12BD-4487-A3EB-79353C219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509" y="2128837"/>
            <a:ext cx="609600" cy="609600"/>
          </a:xfrm>
          <a:prstGeom prst="rect">
            <a:avLst/>
          </a:prstGeom>
        </p:spPr>
      </p:pic>
      <p:pic>
        <p:nvPicPr>
          <p:cNvPr id="5" name="fagkptp">
            <a:hlinkClick r:id="" action="ppaction://media"/>
            <a:extLst>
              <a:ext uri="{FF2B5EF4-FFF2-40B4-BE49-F238E27FC236}">
                <a16:creationId xmlns:a16="http://schemas.microsoft.com/office/drawing/2014/main" id="{311136A0-37C1-46CA-88B8-F7FE237846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0112" y="2292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5476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CC1C0A-31F0-4F05-933E-A333DD0A333F}"/>
              </a:ext>
            </a:extLst>
          </p:cNvPr>
          <p:cNvSpPr txBox="1">
            <a:spLocks noChangeArrowheads="1"/>
          </p:cNvSpPr>
          <p:nvPr/>
        </p:nvSpPr>
        <p:spPr>
          <a:xfrm>
            <a:off x="3923607" y="-1851659"/>
            <a:ext cx="9864437" cy="10203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l-GR" altLang="el-GR" sz="7200" b="1" dirty="0">
                <a:solidFill>
                  <a:srgbClr val="3399FF"/>
                </a:solidFill>
                <a:latin typeface="Times New Roman" panose="02020603050405020304" pitchFamily="18" charset="0"/>
              </a:rPr>
            </a:br>
            <a:br>
              <a:rPr lang="el-GR" altLang="el-GR" sz="7200" b="1" dirty="0">
                <a:solidFill>
                  <a:srgbClr val="3399FF"/>
                </a:solidFill>
                <a:latin typeface="Times New Roman" panose="02020603050405020304" pitchFamily="18" charset="0"/>
              </a:rPr>
            </a:br>
            <a:endParaRPr lang="el-GR" altLang="el-GR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5" descr="Peter And The Wolf by MUTI on Dribbble">
            <a:extLst>
              <a:ext uri="{FF2B5EF4-FFF2-40B4-BE49-F238E27FC236}">
                <a16:creationId xmlns:a16="http://schemas.microsoft.com/office/drawing/2014/main" id="{F9C89ECD-B74B-4044-9E0E-70AF27A4C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498" y="2215659"/>
            <a:ext cx="6985000" cy="452596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14ECF-0123-48C1-B048-84CFA92F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3764" y="1831711"/>
            <a:ext cx="1474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1.ΑΦΗΓΗΣΗ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C4B4F-3A1A-45B5-81AB-A332CF6EF911}"/>
              </a:ext>
            </a:extLst>
          </p:cNvPr>
          <p:cNvSpPr/>
          <p:nvPr/>
        </p:nvSpPr>
        <p:spPr>
          <a:xfrm>
            <a:off x="430154" y="77385"/>
            <a:ext cx="11428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altLang="el-GR" sz="5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Και ζήσανε</a:t>
            </a:r>
            <a:r>
              <a:rPr lang="en-US" altLang="el-GR" sz="5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br>
              <a:rPr lang="en-US" altLang="el-GR" sz="5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l-GR" altLang="el-GR" sz="5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αυτοί καλά, κι εμείς καλύτερα</a:t>
            </a:r>
            <a:r>
              <a:rPr lang="en-US" altLang="el-GR" sz="5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5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…...</a:t>
            </a:r>
            <a:endParaRPr lang="el-GR" sz="5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ζησανε αυτοι καλα">
            <a:hlinkClick r:id="" action="ppaction://media"/>
            <a:extLst>
              <a:ext uri="{FF2B5EF4-FFF2-40B4-BE49-F238E27FC236}">
                <a16:creationId xmlns:a16="http://schemas.microsoft.com/office/drawing/2014/main" id="{473CE729-AF66-4C5D-9860-7319437579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6357" y="213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495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lute">
            <a:extLst>
              <a:ext uri="{FF2B5EF4-FFF2-40B4-BE49-F238E27FC236}">
                <a16:creationId xmlns:a16="http://schemas.microsoft.com/office/drawing/2014/main" id="{FF4F154D-4D70-45F0-93A6-D6E32F74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57" y="2610196"/>
            <a:ext cx="1234769" cy="100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2113A9A-BB3A-49DB-B99E-FC285CF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887" y="285649"/>
            <a:ext cx="8686800" cy="14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Μια φορά κι έναν καιρό ζούσε ένα αγόρι που το λέγανε Πέτρο.</a:t>
            </a:r>
            <a:br>
              <a:rPr kumimoji="0" lang="el-GR" alt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l-GR" alt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Ένα ωραίο πρωινό, ο Πέτρος βγήκε ένα περίπατο στο δάσος μαζί με το φίλο του το πουλάκι.</a:t>
            </a:r>
          </a:p>
        </p:txBody>
      </p:sp>
      <p:pic>
        <p:nvPicPr>
          <p:cNvPr id="3" name="Picture 5" descr="1">
            <a:extLst>
              <a:ext uri="{FF2B5EF4-FFF2-40B4-BE49-F238E27FC236}">
                <a16:creationId xmlns:a16="http://schemas.microsoft.com/office/drawing/2014/main" id="{455341A0-CD39-4E43-B2E0-0EA3312C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413" y="1711224"/>
            <a:ext cx="5013221" cy="512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1">
            <a:extLst>
              <a:ext uri="{FF2B5EF4-FFF2-40B4-BE49-F238E27FC236}">
                <a16:creationId xmlns:a16="http://schemas.microsoft.com/office/drawing/2014/main" id="{C34A27DA-C2BF-4542-9235-E124744F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10687" t="23215" r="59392" b="44962"/>
          <a:stretch>
            <a:fillRect/>
          </a:stretch>
        </p:blipFill>
        <p:spPr bwMode="auto">
          <a:xfrm>
            <a:off x="508500" y="2879350"/>
            <a:ext cx="789236" cy="950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C4C8EDE6-3EE8-4EAD-A3DE-7224220C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547" y="1915073"/>
            <a:ext cx="1520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1.ΑΦΗΓΗΣΗ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ADCD5872-5DF0-409D-85AC-F4387325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08" y="2136327"/>
            <a:ext cx="39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</a:t>
            </a:r>
          </a:p>
        </p:txBody>
      </p:sp>
      <p:pic>
        <p:nvPicPr>
          <p:cNvPr id="11" name="Picture 13" descr="http://t3.gstatic.com/images?q=tbn:ANd9GcT2U6LfqIWRWXbBPD0dip-3Al63UoLB1vB8304CQFfytnPkth7H">
            <a:hlinkClick r:id="rId11"/>
            <a:extLst>
              <a:ext uri="{FF2B5EF4-FFF2-40B4-BE49-F238E27FC236}">
                <a16:creationId xmlns:a16="http://schemas.microsoft.com/office/drawing/2014/main" id="{318D1338-35BB-430F-BE61-85354E8D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3055" y="5111256"/>
            <a:ext cx="1750542" cy="1312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1">
            <a:extLst>
              <a:ext uri="{FF2B5EF4-FFF2-40B4-BE49-F238E27FC236}">
                <a16:creationId xmlns:a16="http://schemas.microsoft.com/office/drawing/2014/main" id="{F09B472B-111E-4777-B133-A5D5C52C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37244" t="38216" r="27847" b="9009"/>
          <a:stretch>
            <a:fillRect/>
          </a:stretch>
        </p:blipFill>
        <p:spPr bwMode="auto">
          <a:xfrm>
            <a:off x="543239" y="5078259"/>
            <a:ext cx="739891" cy="134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B7BA3F-A6CA-4641-A582-7441EE60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15" y="4444391"/>
            <a:ext cx="39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3.</a:t>
            </a:r>
          </a:p>
        </p:txBody>
      </p:sp>
      <p:pic>
        <p:nvPicPr>
          <p:cNvPr id="9" name="μια φορα και ενα καιρο">
            <a:hlinkClick r:id="" action="ppaction://media"/>
            <a:extLst>
              <a:ext uri="{FF2B5EF4-FFF2-40B4-BE49-F238E27FC236}">
                <a16:creationId xmlns:a16="http://schemas.microsoft.com/office/drawing/2014/main" id="{27F477ED-8AAD-4124-8878-63275CE02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451222" y="2253211"/>
            <a:ext cx="609600" cy="609600"/>
          </a:xfrm>
          <a:prstGeom prst="rect">
            <a:avLst/>
          </a:prstGeom>
        </p:spPr>
      </p:pic>
      <p:pic>
        <p:nvPicPr>
          <p:cNvPr id="15" name="φλαοθτο">
            <a:hlinkClick r:id="" action="ppaction://media"/>
            <a:extLst>
              <a:ext uri="{FF2B5EF4-FFF2-40B4-BE49-F238E27FC236}">
                <a16:creationId xmlns:a16="http://schemas.microsoft.com/office/drawing/2014/main" id="{8A659085-A977-4127-9FC6-9D09DA3268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08287" y="2000596"/>
            <a:ext cx="609600" cy="609600"/>
          </a:xfrm>
          <a:prstGeom prst="rect">
            <a:avLst/>
          </a:prstGeom>
        </p:spPr>
      </p:pic>
      <p:pic>
        <p:nvPicPr>
          <p:cNvPr id="16" name="petros">
            <a:hlinkClick r:id="" action="ppaction://media"/>
            <a:extLst>
              <a:ext uri="{FF2B5EF4-FFF2-40B4-BE49-F238E27FC236}">
                <a16:creationId xmlns:a16="http://schemas.microsoft.com/office/drawing/2014/main" id="{E8AFECFC-70E7-4693-93D4-E4B92C4DB95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6141" y="4320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00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E05D481-E826-4859-B992-C6452E78B493}"/>
              </a:ext>
            </a:extLst>
          </p:cNvPr>
          <p:cNvSpPr txBox="1">
            <a:spLocks noChangeArrowheads="1"/>
          </p:cNvSpPr>
          <p:nvPr/>
        </p:nvSpPr>
        <p:spPr>
          <a:xfrm>
            <a:off x="1914525" y="274638"/>
            <a:ext cx="8362950" cy="157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3600" b="1" dirty="0">
                <a:latin typeface="Times New Roman" panose="02020603050405020304" pitchFamily="18" charset="0"/>
              </a:rPr>
              <a:t>Η πάπια του Πέτρου βγήκε κι εκείνη έξω και άρχισε να κολυμπά στη λιμνούλα.</a:t>
            </a:r>
          </a:p>
        </p:txBody>
      </p:sp>
      <p:pic>
        <p:nvPicPr>
          <p:cNvPr id="3" name="Picture 5" descr="2">
            <a:extLst>
              <a:ext uri="{FF2B5EF4-FFF2-40B4-BE49-F238E27FC236}">
                <a16:creationId xmlns:a16="http://schemas.microsoft.com/office/drawing/2014/main" id="{4AF2EAF8-9899-46D8-830A-58D7A686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1704" y="2124075"/>
            <a:ext cx="5328591" cy="4733925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47E261F-F73C-4C77-AE33-BDDD44CC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061" y="1947214"/>
            <a:ext cx="1414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 ΑΦΗΓΗΣΗ</a:t>
            </a:r>
          </a:p>
        </p:txBody>
      </p:sp>
      <p:pic>
        <p:nvPicPr>
          <p:cNvPr id="6" name="Picture 11" descr="oboe">
            <a:extLst>
              <a:ext uri="{FF2B5EF4-FFF2-40B4-BE49-F238E27FC236}">
                <a16:creationId xmlns:a16="http://schemas.microsoft.com/office/drawing/2014/main" id="{69771F78-8365-48EC-9337-CDE3BB92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18" y="3443288"/>
            <a:ext cx="2062499" cy="157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DCA84455-F879-488B-9993-5BB6B0C0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64" y="2932185"/>
            <a:ext cx="39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</a:t>
            </a:r>
          </a:p>
        </p:txBody>
      </p:sp>
      <p:pic>
        <p:nvPicPr>
          <p:cNvPr id="5" name="η παπια του π">
            <a:hlinkClick r:id="" action="ppaction://media"/>
            <a:extLst>
              <a:ext uri="{FF2B5EF4-FFF2-40B4-BE49-F238E27FC236}">
                <a16:creationId xmlns:a16="http://schemas.microsoft.com/office/drawing/2014/main" id="{B1EBEF0F-F086-4862-8F8C-1C62BD1B5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9448" y="2262425"/>
            <a:ext cx="609600" cy="609600"/>
          </a:xfrm>
          <a:prstGeom prst="rect">
            <a:avLst/>
          </a:prstGeom>
        </p:spPr>
      </p:pic>
      <p:pic>
        <p:nvPicPr>
          <p:cNvPr id="7" name="papi">
            <a:hlinkClick r:id="" action="ppaction://media"/>
            <a:extLst>
              <a:ext uri="{FF2B5EF4-FFF2-40B4-BE49-F238E27FC236}">
                <a16:creationId xmlns:a16="http://schemas.microsoft.com/office/drawing/2014/main" id="{6B410D74-52A3-413A-A421-5776B3B642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4076" y="2824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326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">
            <a:extLst>
              <a:ext uri="{FF2B5EF4-FFF2-40B4-BE49-F238E27FC236}">
                <a16:creationId xmlns:a16="http://schemas.microsoft.com/office/drawing/2014/main" id="{3260485E-B75A-4223-9DB0-0855086E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6872" y="1645920"/>
            <a:ext cx="6476540" cy="521208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F4E0E823-A5BD-4040-AB32-911F1AF3562F}"/>
              </a:ext>
            </a:extLst>
          </p:cNvPr>
          <p:cNvSpPr txBox="1">
            <a:spLocks noChangeArrowheads="1"/>
          </p:cNvSpPr>
          <p:nvPr/>
        </p:nvSpPr>
        <p:spPr>
          <a:xfrm>
            <a:off x="2083667" y="220345"/>
            <a:ext cx="8362950" cy="14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800" b="1">
                <a:latin typeface="Times New Roman" panose="02020603050405020304" pitchFamily="18" charset="0"/>
              </a:rPr>
              <a:t>Όμως, η πονηρή γάτα του Πέτρου, βρήκε ευκαιρία να πλησιάσει κρυφά για να φάει το πουλάκι. Πρόσεξε, φώναξε ο Πέτρος στο πουλάκι</a:t>
            </a:r>
            <a:r>
              <a:rPr lang="en-US" alt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clarinet">
            <a:extLst>
              <a:ext uri="{FF2B5EF4-FFF2-40B4-BE49-F238E27FC236}">
                <a16:creationId xmlns:a16="http://schemas.microsoft.com/office/drawing/2014/main" id="{2BB502AC-2EC1-4005-A62D-6F3AD7C0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917" r="6508" b="9250"/>
          <a:stretch>
            <a:fillRect/>
          </a:stretch>
        </p:blipFill>
        <p:spPr bwMode="auto">
          <a:xfrm>
            <a:off x="813978" y="2993166"/>
            <a:ext cx="1874610" cy="1258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3">
            <a:extLst>
              <a:ext uri="{FF2B5EF4-FFF2-40B4-BE49-F238E27FC236}">
                <a16:creationId xmlns:a16="http://schemas.microsoft.com/office/drawing/2014/main" id="{3A02FC71-3982-45F8-8A66-0B928AC5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602" y="3759442"/>
            <a:ext cx="1152128" cy="98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17E49-5F7D-4BDE-920D-5F306CA3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186" y="1812337"/>
            <a:ext cx="1414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 ΑΦΗΓΗΣΗ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5FE5D43-7BE0-4B9D-B94C-64A4C021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17" y="2558466"/>
            <a:ext cx="39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</a:t>
            </a:r>
          </a:p>
        </p:txBody>
      </p:sp>
      <p:pic>
        <p:nvPicPr>
          <p:cNvPr id="4" name="η πονηρη γατα του π">
            <a:hlinkClick r:id="" action="ppaction://media"/>
            <a:extLst>
              <a:ext uri="{FF2B5EF4-FFF2-40B4-BE49-F238E27FC236}">
                <a16:creationId xmlns:a16="http://schemas.microsoft.com/office/drawing/2014/main" id="{E2FECA74-3E55-4BDA-AD45-156C8EF64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8383" y="2145158"/>
            <a:ext cx="609600" cy="609600"/>
          </a:xfrm>
          <a:prstGeom prst="rect">
            <a:avLst/>
          </a:prstGeom>
        </p:spPr>
      </p:pic>
      <p:pic>
        <p:nvPicPr>
          <p:cNvPr id="8" name="klarino">
            <a:hlinkClick r:id="" action="ppaction://media"/>
            <a:extLst>
              <a:ext uri="{FF2B5EF4-FFF2-40B4-BE49-F238E27FC236}">
                <a16:creationId xmlns:a16="http://schemas.microsoft.com/office/drawing/2014/main" id="{C9901F2B-906B-4931-AA08-9A533E2289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2189" y="2449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283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805053E-385B-4E34-AE11-3BB1A3177BC2}"/>
              </a:ext>
            </a:extLst>
          </p:cNvPr>
          <p:cNvSpPr txBox="1">
            <a:spLocks noChangeArrowheads="1"/>
          </p:cNvSpPr>
          <p:nvPr/>
        </p:nvSpPr>
        <p:spPr>
          <a:xfrm>
            <a:off x="1914525" y="249382"/>
            <a:ext cx="836295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3200" b="1">
                <a:latin typeface="Times New Roman" panose="02020603050405020304" pitchFamily="18" charset="0"/>
              </a:rPr>
              <a:t>Ο παππούς του Πέτρου θύμωσε που ο Πέτρος βγήκε μόνος του έξω στο δάσος. Τα γενναία αγόρια σαν και μένα παππού, είπε ο Πέτρος,  δεν φοβούνται τους λύκους</a:t>
            </a:r>
            <a:r>
              <a:rPr lang="en-US" altLang="el-G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4">
            <a:extLst>
              <a:ext uri="{FF2B5EF4-FFF2-40B4-BE49-F238E27FC236}">
                <a16:creationId xmlns:a16="http://schemas.microsoft.com/office/drawing/2014/main" id="{8FF24077-D8B3-40AE-A1A8-46EF564B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3161" y="2382982"/>
            <a:ext cx="6405677" cy="4480663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4C429-2FA7-426B-9BB3-D1199B4A5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554" y="976457"/>
            <a:ext cx="1501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 ΑΦΗΓΗΣΗ</a:t>
            </a:r>
          </a:p>
        </p:txBody>
      </p:sp>
      <p:pic>
        <p:nvPicPr>
          <p:cNvPr id="6" name="Picture 12" descr="fagote">
            <a:extLst>
              <a:ext uri="{FF2B5EF4-FFF2-40B4-BE49-F238E27FC236}">
                <a16:creationId xmlns:a16="http://schemas.microsoft.com/office/drawing/2014/main" id="{C939E198-AA90-4068-A7DD-C0D313D5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648" y="4038422"/>
            <a:ext cx="1443195" cy="208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4">
            <a:extLst>
              <a:ext uri="{FF2B5EF4-FFF2-40B4-BE49-F238E27FC236}">
                <a16:creationId xmlns:a16="http://schemas.microsoft.com/office/drawing/2014/main" id="{818D4600-6DEE-4CA3-9E78-ACC46C48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445" y="5219606"/>
            <a:ext cx="997865" cy="1389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51D82521-3774-4348-A132-8EB57A2E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53" y="4048128"/>
            <a:ext cx="39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95324-C2CD-4DF7-BAF5-20BA9F3191E7}"/>
              </a:ext>
            </a:extLst>
          </p:cNvPr>
          <p:cNvSpPr txBox="1"/>
          <p:nvPr/>
        </p:nvSpPr>
        <p:spPr>
          <a:xfrm>
            <a:off x="443150" y="4769106"/>
            <a:ext cx="115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ΦΑΓΚΟΤΟ</a:t>
            </a:r>
          </a:p>
        </p:txBody>
      </p:sp>
      <p:pic>
        <p:nvPicPr>
          <p:cNvPr id="4" name="ο [παππους θυμω">
            <a:hlinkClick r:id="" action="ppaction://media"/>
            <a:extLst>
              <a:ext uri="{FF2B5EF4-FFF2-40B4-BE49-F238E27FC236}">
                <a16:creationId xmlns:a16="http://schemas.microsoft.com/office/drawing/2014/main" id="{1EF90F4E-9446-4E78-A4FA-FB30D696C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11786" y="1316182"/>
            <a:ext cx="609600" cy="609600"/>
          </a:xfrm>
          <a:prstGeom prst="rect">
            <a:avLst/>
          </a:prstGeom>
        </p:spPr>
      </p:pic>
      <p:pic>
        <p:nvPicPr>
          <p:cNvPr id="8" name="fagoto">
            <a:hlinkClick r:id="" action="ppaction://media"/>
            <a:extLst>
              <a:ext uri="{FF2B5EF4-FFF2-40B4-BE49-F238E27FC236}">
                <a16:creationId xmlns:a16="http://schemas.microsoft.com/office/drawing/2014/main" id="{C5AF2665-3782-497A-8E70-6290E05250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1099" y="3968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766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orn_1_big_1_nu_401FFEA2">
            <a:extLst>
              <a:ext uri="{FF2B5EF4-FFF2-40B4-BE49-F238E27FC236}">
                <a16:creationId xmlns:a16="http://schemas.microsoft.com/office/drawing/2014/main" id="{47A5E328-97A7-4175-B582-5BA672EE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46" y="5144766"/>
            <a:ext cx="1507794" cy="1184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7C97A3DB-9F46-4C2E-9267-EEE30435332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82633"/>
            <a:ext cx="8229600" cy="1417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2800" b="1" dirty="0">
                <a:latin typeface="Times New Roman" panose="02020603050405020304" pitchFamily="18" charset="0"/>
              </a:rPr>
              <a:t>Και πράγματι, μόλις ο παππούς έβαλε τον Πέτρο μέσα στο σπίτι,  ένας μεγάλος, πεινασμένος, γκρίζος λύκος φάνηκε να βγαίνει από το δάσος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4" descr="5">
            <a:extLst>
              <a:ext uri="{FF2B5EF4-FFF2-40B4-BE49-F238E27FC236}">
                <a16:creationId xmlns:a16="http://schemas.microsoft.com/office/drawing/2014/main" id="{90DA0BA3-6F08-4269-9B79-30C9D09D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0625" y="1992701"/>
            <a:ext cx="6542240" cy="491047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BF26B-0E7D-4A51-A4C3-38FAEDA4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678" y="1652976"/>
            <a:ext cx="1501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 ΑΦΗΓΗΣΗ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7B9AA30D-C67A-423D-B597-6433D568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316" y="2178638"/>
            <a:ext cx="39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</a:t>
            </a:r>
          </a:p>
        </p:txBody>
      </p:sp>
      <p:pic>
        <p:nvPicPr>
          <p:cNvPr id="8" name="Picture 12" descr="Horn_1_big_1_nu_401FFEA2">
            <a:extLst>
              <a:ext uri="{FF2B5EF4-FFF2-40B4-BE49-F238E27FC236}">
                <a16:creationId xmlns:a16="http://schemas.microsoft.com/office/drawing/2014/main" id="{D0FDFE6A-F0F1-4009-BBE2-079D11DB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64" y="2747454"/>
            <a:ext cx="1507794" cy="1184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5E3E6D7D-7C7D-4295-AB18-06DBB77BFA23}"/>
              </a:ext>
            </a:extLst>
          </p:cNvPr>
          <p:cNvSpPr txBox="1">
            <a:spLocks/>
          </p:cNvSpPr>
          <p:nvPr/>
        </p:nvSpPr>
        <p:spPr bwMode="auto">
          <a:xfrm>
            <a:off x="770895" y="5817210"/>
            <a:ext cx="1610816" cy="75815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 kern="0" dirty="0">
                <a:solidFill>
                  <a:schemeClr val="tx1"/>
                </a:solidFill>
                <a:latin typeface="+mn-lt"/>
              </a:rPr>
              <a:t>3 ΚΟΡΝΑ</a:t>
            </a:r>
          </a:p>
        </p:txBody>
      </p:sp>
      <p:pic>
        <p:nvPicPr>
          <p:cNvPr id="12" name="Picture 12" descr="Horn_1_big_1_nu_401FFEA2">
            <a:extLst>
              <a:ext uri="{FF2B5EF4-FFF2-40B4-BE49-F238E27FC236}">
                <a16:creationId xmlns:a16="http://schemas.microsoft.com/office/drawing/2014/main" id="{53B01D52-B0B2-4E34-80E3-0E84129E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64" y="3946110"/>
            <a:ext cx="1507794" cy="1184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και πραγματ">
            <a:hlinkClick r:id="" action="ppaction://media"/>
            <a:extLst>
              <a:ext uri="{FF2B5EF4-FFF2-40B4-BE49-F238E27FC236}">
                <a16:creationId xmlns:a16="http://schemas.microsoft.com/office/drawing/2014/main" id="{BD2C2404-88A5-42FF-893D-0DAB5E0B6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79888" y="1992701"/>
            <a:ext cx="609600" cy="609600"/>
          </a:xfrm>
          <a:prstGeom prst="rect">
            <a:avLst/>
          </a:prstGeom>
        </p:spPr>
      </p:pic>
      <p:pic>
        <p:nvPicPr>
          <p:cNvPr id="6" name="korna">
            <a:hlinkClick r:id="" action="ppaction://media"/>
            <a:extLst>
              <a:ext uri="{FF2B5EF4-FFF2-40B4-BE49-F238E27FC236}">
                <a16:creationId xmlns:a16="http://schemas.microsoft.com/office/drawing/2014/main" id="{64DB71DA-2993-425B-819D-C25EFAD468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7714" y="2090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2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EC4CB19-A18E-4B2A-95DA-BDD0E14F16DC}"/>
              </a:ext>
            </a:extLst>
          </p:cNvPr>
          <p:cNvSpPr txBox="1">
            <a:spLocks noChangeArrowheads="1"/>
          </p:cNvSpPr>
          <p:nvPr/>
        </p:nvSpPr>
        <p:spPr>
          <a:xfrm>
            <a:off x="2086494" y="216131"/>
            <a:ext cx="8291513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3600" b="1" dirty="0">
                <a:latin typeface="Times New Roman" panose="02020603050405020304" pitchFamily="18" charset="0"/>
              </a:rPr>
              <a:t>Ο λύκος πεινασμένος προσπάθησε να πιάσει  την πάπια του Πέτρου. Ο Πέτρος όμως,  πήρε το σχοινί του παππού του και σκαρφάλωσε πάνω στο δέντρο.</a:t>
            </a:r>
          </a:p>
        </p:txBody>
      </p:sp>
      <p:pic>
        <p:nvPicPr>
          <p:cNvPr id="3" name="Picture 4" descr="6">
            <a:extLst>
              <a:ext uri="{FF2B5EF4-FFF2-40B4-BE49-F238E27FC236}">
                <a16:creationId xmlns:a16="http://schemas.microsoft.com/office/drawing/2014/main" id="{4EF7CC2F-6EE7-41D8-9F81-E21B8A05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7692" y="2501382"/>
            <a:ext cx="6936840" cy="443882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C2BED79-6C6B-4B71-B21C-CCCEC8A4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8007" y="2533708"/>
            <a:ext cx="1474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1.ΑΦΗΓΗΣΗ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CE0F1F2-36EF-486E-87FC-15AC6EBF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195" y="2786062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ΜΟΥΣΙΚΗ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A236AFEA-E78C-4FF5-9F9E-43934CAB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08" y="2776074"/>
            <a:ext cx="395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</a:t>
            </a:r>
          </a:p>
        </p:txBody>
      </p:sp>
      <p:pic>
        <p:nvPicPr>
          <p:cNvPr id="4" name="ο λυκος πεινασνενος">
            <a:hlinkClick r:id="" action="ppaction://media"/>
            <a:extLst>
              <a:ext uri="{FF2B5EF4-FFF2-40B4-BE49-F238E27FC236}">
                <a16:creationId xmlns:a16="http://schemas.microsoft.com/office/drawing/2014/main" id="{FDF25478-ED11-4A56-9749-5318DE8C6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94005" y="2845981"/>
            <a:ext cx="609600" cy="609600"/>
          </a:xfrm>
          <a:prstGeom prst="rect">
            <a:avLst/>
          </a:prstGeom>
        </p:spPr>
      </p:pic>
      <p:pic>
        <p:nvPicPr>
          <p:cNvPr id="9" name="petros">
            <a:hlinkClick r:id="" action="ppaction://media"/>
            <a:extLst>
              <a:ext uri="{FF2B5EF4-FFF2-40B4-BE49-F238E27FC236}">
                <a16:creationId xmlns:a16="http://schemas.microsoft.com/office/drawing/2014/main" id="{65E8F8D3-599D-4927-8F31-245B2C7B99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844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483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D29C390-439C-4E8C-BA62-50FDDA6CB97E}"/>
              </a:ext>
            </a:extLst>
          </p:cNvPr>
          <p:cNvSpPr txBox="1">
            <a:spLocks noChangeArrowheads="1"/>
          </p:cNvSpPr>
          <p:nvPr/>
        </p:nvSpPr>
        <p:spPr>
          <a:xfrm>
            <a:off x="2252750" y="305291"/>
            <a:ext cx="8362950" cy="1439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3200" b="1" dirty="0">
                <a:latin typeface="Times New Roman" panose="02020603050405020304" pitchFamily="18" charset="0"/>
              </a:rPr>
              <a:t>Ενώ το πουλάκι ζάλιζε το λύκο, ο Πέτρος ετοίμαζε τη θηλιά... και κρέμασε το λύκο ανάποδα από το δέντρο.</a:t>
            </a:r>
          </a:p>
        </p:txBody>
      </p:sp>
      <p:pic>
        <p:nvPicPr>
          <p:cNvPr id="3" name="Picture 4" descr="7">
            <a:extLst>
              <a:ext uri="{FF2B5EF4-FFF2-40B4-BE49-F238E27FC236}">
                <a16:creationId xmlns:a16="http://schemas.microsoft.com/office/drawing/2014/main" id="{6225223F-52A6-4E83-A010-8E9C796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9427" y="1944197"/>
            <a:ext cx="7153145" cy="460851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578A20D-57DF-46DC-AF2C-ECFB2F68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999" y="2101446"/>
            <a:ext cx="1474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1.ΑΦΗΓΗΣΗ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C9C2971-EED9-49E5-B71F-102862DC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40" y="2102617"/>
            <a:ext cx="1518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 ΜΟΥΣΙΚΗ</a:t>
            </a:r>
          </a:p>
        </p:txBody>
      </p:sp>
      <p:pic>
        <p:nvPicPr>
          <p:cNvPr id="6" name="ενω το πουλακι ζαληζε">
            <a:hlinkClick r:id="" action="ppaction://media"/>
            <a:extLst>
              <a:ext uri="{FF2B5EF4-FFF2-40B4-BE49-F238E27FC236}">
                <a16:creationId xmlns:a16="http://schemas.microsoft.com/office/drawing/2014/main" id="{4025F2BC-DC1A-4CDC-915D-94434E525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5700" y="2441171"/>
            <a:ext cx="609600" cy="609600"/>
          </a:xfrm>
          <a:prstGeom prst="rect">
            <a:avLst/>
          </a:prstGeom>
        </p:spPr>
      </p:pic>
      <p:pic>
        <p:nvPicPr>
          <p:cNvPr id="7" name="moysikh k l">
            <a:hlinkClick r:id="" action="ppaction://media"/>
            <a:extLst>
              <a:ext uri="{FF2B5EF4-FFF2-40B4-BE49-F238E27FC236}">
                <a16:creationId xmlns:a16="http://schemas.microsoft.com/office/drawing/2014/main" id="{BD896C4C-CCE2-42D2-8958-8509A052AF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1498" y="240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2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7260A70-7E95-43C7-B19E-E03E80173828}"/>
              </a:ext>
            </a:extLst>
          </p:cNvPr>
          <p:cNvSpPr txBox="1">
            <a:spLocks noChangeArrowheads="1"/>
          </p:cNvSpPr>
          <p:nvPr/>
        </p:nvSpPr>
        <p:spPr>
          <a:xfrm>
            <a:off x="1414607" y="288666"/>
            <a:ext cx="9707822" cy="1839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3000" b="1" dirty="0">
                <a:latin typeface="Times New Roman" panose="02020603050405020304" pitchFamily="18" charset="0"/>
              </a:rPr>
              <a:t>	Τρεις γενναίοι κυνηγοί φάνηκαν να έρχονται ακολουθώντας τα αχνάρια του λύκου πάνω στο χιόνι.</a:t>
            </a:r>
            <a:br>
              <a:rPr lang="el-GR" altLang="el-GR" sz="3000" b="1" dirty="0">
                <a:latin typeface="Times New Roman" panose="02020603050405020304" pitchFamily="18" charset="0"/>
              </a:rPr>
            </a:br>
            <a:r>
              <a:rPr lang="el-GR" altLang="el-GR" sz="3000" b="1" dirty="0">
                <a:latin typeface="Times New Roman" panose="02020603050405020304" pitchFamily="18" charset="0"/>
              </a:rPr>
              <a:t>Τον έψαχναν αλλά ο Πέτρος τους φώναξε ότι τον είχε ήδη πιάσει.</a:t>
            </a:r>
          </a:p>
        </p:txBody>
      </p:sp>
      <p:pic>
        <p:nvPicPr>
          <p:cNvPr id="3" name="Picture 4" descr="8">
            <a:extLst>
              <a:ext uri="{FF2B5EF4-FFF2-40B4-BE49-F238E27FC236}">
                <a16:creationId xmlns:a16="http://schemas.microsoft.com/office/drawing/2014/main" id="{37C06E50-68CE-46CC-923F-750099283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0"/>
          <a:stretch/>
        </p:blipFill>
        <p:spPr>
          <a:xfrm>
            <a:off x="3193250" y="2179674"/>
            <a:ext cx="7075995" cy="4440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2" descr="organi16">
            <a:extLst>
              <a:ext uri="{FF2B5EF4-FFF2-40B4-BE49-F238E27FC236}">
                <a16:creationId xmlns:a16="http://schemas.microsoft.com/office/drawing/2014/main" id="{AFB0DE8E-CAA7-4150-8F3A-4C483782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8883" y="2674349"/>
            <a:ext cx="1264767" cy="201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0" descr="timbales">
            <a:extLst>
              <a:ext uri="{FF2B5EF4-FFF2-40B4-BE49-F238E27FC236}">
                <a16:creationId xmlns:a16="http://schemas.microsoft.com/office/drawing/2014/main" id="{330A855A-9B2A-4B38-B0E8-2DB150ED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614" y="5577052"/>
            <a:ext cx="1530036" cy="992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4FC80FB4-2F30-4DBB-85FE-6C9AED27C014}"/>
              </a:ext>
            </a:extLst>
          </p:cNvPr>
          <p:cNvSpPr txBox="1">
            <a:spLocks/>
          </p:cNvSpPr>
          <p:nvPr/>
        </p:nvSpPr>
        <p:spPr bwMode="auto">
          <a:xfrm>
            <a:off x="595365" y="4686525"/>
            <a:ext cx="2423199" cy="9096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ΤΥΜΠΑΝΑ </a:t>
            </a:r>
            <a:br>
              <a:rPr lang="el-GR" altLang="el-GR" sz="1600" b="1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l-GR" altLang="el-GR" sz="1600" b="1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ΚΑΙ ΓΚΡΑΝΤ ΚΑΣΑ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DDB37E6-6110-4FE0-9D49-C52BA042E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5035" y="2717767"/>
            <a:ext cx="1474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1.ΑΦΗΓΗΣΗ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7D7EEA3-A623-4B77-A81A-BF87B025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0" y="2171475"/>
            <a:ext cx="395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dirty="0"/>
              <a:t>2.</a:t>
            </a:r>
          </a:p>
        </p:txBody>
      </p:sp>
      <p:pic>
        <p:nvPicPr>
          <p:cNvPr id="7" name="3 γενναιοι">
            <a:hlinkClick r:id="" action="ppaction://media"/>
            <a:extLst>
              <a:ext uri="{FF2B5EF4-FFF2-40B4-BE49-F238E27FC236}">
                <a16:creationId xmlns:a16="http://schemas.microsoft.com/office/drawing/2014/main" id="{F6D09A67-96E3-4D32-BA03-37DD2F1E0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73117" y="3037601"/>
            <a:ext cx="609600" cy="609600"/>
          </a:xfrm>
          <a:prstGeom prst="rect">
            <a:avLst/>
          </a:prstGeom>
        </p:spPr>
      </p:pic>
      <p:pic>
        <p:nvPicPr>
          <p:cNvPr id="8" name="kynhgoi">
            <a:hlinkClick r:id="" action="ppaction://media"/>
            <a:extLst>
              <a:ext uri="{FF2B5EF4-FFF2-40B4-BE49-F238E27FC236}">
                <a16:creationId xmlns:a16="http://schemas.microsoft.com/office/drawing/2014/main" id="{26F144D9-F422-43C7-B103-76A97C1A12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8048" y="2070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860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369</Words>
  <Application>Microsoft Office PowerPoint</Application>
  <PresentationFormat>Ευρεία οθόνη</PresentationFormat>
  <Paragraphs>50</Paragraphs>
  <Slides>11</Slides>
  <Notes>0</Notes>
  <HiddenSlides>0</HiddenSlides>
  <MMClips>21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</dc:creator>
  <cp:lastModifiedBy>Christos Maifoshis</cp:lastModifiedBy>
  <cp:revision>19</cp:revision>
  <dcterms:created xsi:type="dcterms:W3CDTF">2020-04-28T18:45:45Z</dcterms:created>
  <dcterms:modified xsi:type="dcterms:W3CDTF">2020-05-01T05:01:31Z</dcterms:modified>
</cp:coreProperties>
</file>