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1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1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3.jpg"/><Relationship Id="rId2" Type="http://schemas.openxmlformats.org/officeDocument/2006/relationships/slide" Target="slide3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3.wav"/><Relationship Id="rId5" Type="http://schemas.openxmlformats.org/officeDocument/2006/relationships/slide" Target="slide1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8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5.xml"/><Relationship Id="rId6" Type="http://schemas.openxmlformats.org/officeDocument/2006/relationships/audio" Target="../media/audio2.wav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962" y="52251"/>
            <a:ext cx="10318418" cy="744583"/>
          </a:xfrm>
        </p:spPr>
        <p:txBody>
          <a:bodyPr/>
          <a:lstStyle/>
          <a:p>
            <a:r>
              <a:rPr lang="el-GR" sz="4800" dirty="0"/>
              <a:t>Ο </a:t>
            </a:r>
            <a:r>
              <a:rPr lang="el-GR" sz="4800" dirty="0" err="1"/>
              <a:t>πετρος</a:t>
            </a:r>
            <a:r>
              <a:rPr lang="el-GR" sz="4800" dirty="0"/>
              <a:t> και ο </a:t>
            </a:r>
            <a:r>
              <a:rPr lang="el-GR" sz="4800" dirty="0" err="1"/>
              <a:t>λυκος</a:t>
            </a:r>
            <a:endParaRPr lang="en-GB" sz="4800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522732" y="5277395"/>
            <a:ext cx="11612879" cy="1580605"/>
          </a:xfrm>
        </p:spPr>
        <p:txBody>
          <a:bodyPr>
            <a:normAutofit fontScale="62500" lnSpcReduction="20000"/>
          </a:bodyPr>
          <a:lstStyle/>
          <a:p>
            <a:endParaRPr lang="el-GR" dirty="0"/>
          </a:p>
          <a:p>
            <a:endParaRPr lang="el-GR" dirty="0"/>
          </a:p>
          <a:p>
            <a:r>
              <a:rPr lang="el-GR" sz="4200" dirty="0" err="1"/>
              <a:t>Παιχνιδι</a:t>
            </a:r>
            <a:r>
              <a:rPr lang="el-GR" sz="4200" dirty="0"/>
              <a:t> </a:t>
            </a:r>
            <a:r>
              <a:rPr lang="el-GR" sz="4200" dirty="0" err="1"/>
              <a:t>κατανοησης</a:t>
            </a:r>
            <a:endParaRPr lang="el-GR" sz="4200" dirty="0"/>
          </a:p>
          <a:p>
            <a:r>
              <a:rPr lang="el-GR" sz="4200" dirty="0" err="1"/>
              <a:t>Πατησε</a:t>
            </a:r>
            <a:r>
              <a:rPr lang="el-GR" sz="4200" dirty="0"/>
              <a:t> τη </a:t>
            </a:r>
            <a:r>
              <a:rPr lang="el-GR" sz="4200" dirty="0" err="1"/>
              <a:t>σωστη</a:t>
            </a:r>
            <a:r>
              <a:rPr lang="el-GR" sz="4200" dirty="0"/>
              <a:t> ΕΙΚΟΝΑ ΜΕ ΤΗ ΣΩΣΤΗ </a:t>
            </a:r>
            <a:r>
              <a:rPr lang="el-GR" sz="4200" dirty="0" err="1"/>
              <a:t>απαντηση</a:t>
            </a:r>
            <a:endParaRPr lang="el-GR" sz="4200" dirty="0"/>
          </a:p>
          <a:p>
            <a:pPr algn="r"/>
            <a:r>
              <a:rPr lang="el-GR" sz="1900" dirty="0" err="1"/>
              <a:t>δημιουργια</a:t>
            </a:r>
            <a:r>
              <a:rPr lang="el-GR" sz="1900" dirty="0"/>
              <a:t>: </a:t>
            </a:r>
            <a:r>
              <a:rPr lang="el-GR" sz="1900" dirty="0" err="1"/>
              <a:t>στελλα</a:t>
            </a:r>
            <a:r>
              <a:rPr lang="el-GR" sz="1900" dirty="0"/>
              <a:t> </a:t>
            </a:r>
            <a:r>
              <a:rPr lang="el-GR" sz="1900" dirty="0" err="1"/>
              <a:t>βαλερκου</a:t>
            </a:r>
            <a:r>
              <a:rPr lang="el-GR" sz="1900" dirty="0"/>
              <a:t>            </a:t>
            </a:r>
            <a:endParaRPr lang="en-GB" sz="1900" dirty="0"/>
          </a:p>
        </p:txBody>
      </p:sp>
      <p:pic>
        <p:nvPicPr>
          <p:cNvPr id="5" name="Picture 4" descr="Button Stock photography , Red start button, red start button PNG ...">
            <a:hlinkClick r:id="" action="ppaction://hlinkshowjump?jump=nextslide">
              <a:snd r:embed="rId2" name="click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57" y="1753506"/>
            <a:ext cx="3605349" cy="294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27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ΠΟΙΟΣ ΒΟΗΘΗΣΕ </a:t>
            </a:r>
            <a:r>
              <a:rPr lang="el-GR"/>
              <a:t>ΤΟΝ ΠΕΤΡΟ ΝΑ </a:t>
            </a:r>
            <a:r>
              <a:rPr lang="el-GR" dirty="0"/>
              <a:t>ΣΩΣΕΙ ΤΗΝ ΠΑΠΙΑ ΤΟΥ;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ΤΡΕΙΣ ΚΥΝΗΓΟΙ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Ο </a:t>
            </a:r>
            <a:r>
              <a:rPr lang="el-GR" dirty="0" err="1"/>
              <a:t>ΠΑΠΠΟΥς</a:t>
            </a:r>
            <a:r>
              <a:rPr lang="el-GR" dirty="0"/>
              <a:t> ΤΟΥ</a:t>
            </a:r>
            <a:endParaRPr lang="en-GB" dirty="0"/>
          </a:p>
        </p:txBody>
      </p:sp>
      <p:pic>
        <p:nvPicPr>
          <p:cNvPr id="8" name="Content Placeholder 7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16" y="3081008"/>
            <a:ext cx="2478695" cy="2995612"/>
          </a:xfrm>
        </p:spPr>
      </p:pic>
      <p:pic>
        <p:nvPicPr>
          <p:cNvPr id="7" name="Picture 4" descr="8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2857" y="3252129"/>
            <a:ext cx="4169236" cy="2653371"/>
          </a:xfr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48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err="1"/>
              <a:t>Σωστα</a:t>
            </a:r>
            <a:r>
              <a:rPr lang="el-GR" sz="9600" dirty="0"/>
              <a:t>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707086" y="4983482"/>
            <a:ext cx="3461657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933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ΠΟΥ ΠΗΡΑΝ ΤΟ ΛΥΚΟ Ο ΠΕΤΡΟΣ ΚΑΙ ΟΙ ΤΡΕΙΣ ΚΥΝΗΓΟΙ ΑΦΟΥ ΤΟΝ ΕΠΙΑΣΑΝ;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ΣΠΙΤΙ  </a:t>
            </a:r>
            <a:r>
              <a:rPr lang="el-GR" dirty="0" err="1"/>
              <a:t>ΤΟΥς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ΣΤΟ ΖΩΟΛΟΓΙΚΟ ΚΗΠΟ</a:t>
            </a:r>
            <a:endParaRPr lang="en-GB" dirty="0"/>
          </a:p>
        </p:txBody>
      </p:sp>
      <p:pic>
        <p:nvPicPr>
          <p:cNvPr id="2050" name="Picture 2" descr="Zoo Clipart Images, Stock Photos &amp; Vectors | Shutterstock">
            <a:hlinkClick r:id="rId2" action="ppaction://hlinksldjump">
              <a:snd r:embed="rId3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703" y="3327850"/>
            <a:ext cx="3344091" cy="223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ll House Icon, PNG ClipArt Image | IconBug.com">
            <a:hlinkClick r:id="rId5" action="ppaction://hlinksldjump">
              <a:snd r:embed="rId6" name="bomb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08" y="3327850"/>
            <a:ext cx="2633595" cy="26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139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6600" dirty="0"/>
              <a:t>ΜΠΡΑΒΟ!!! ΟΛΟΚΛΗΡΩΣΕΣ ΤΟ ΠΑΙΧΝΙΔΙ!!!!</a:t>
            </a:r>
            <a:endParaRPr lang="en-GB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76" y="3403827"/>
            <a:ext cx="4810125" cy="2924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901" y="2351315"/>
            <a:ext cx="2976481" cy="2899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5" y="2164080"/>
            <a:ext cx="2976481" cy="289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5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ΠΡΟΣΠΑΘΗΣΕ ΠΑΛΙ!!!</a:t>
            </a:r>
            <a:endParaRPr lang="en-GB" dirty="0"/>
          </a:p>
        </p:txBody>
      </p:sp>
      <p:pic>
        <p:nvPicPr>
          <p:cNvPr id="6146" name="Picture 2" descr="b86a363901b168f8917086a17db27943_fear-clipart-oh-no-pencil-and-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588" y="1580605"/>
            <a:ext cx="3956502" cy="316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>
            <a:hlinkClick r:id="" action="ppaction://hlinkshowjump?jump=lastslideviewed">
              <a:snd r:embed="rId3" name="click.wav"/>
            </a:hlinkClick>
          </p:cNvPr>
          <p:cNvSpPr/>
          <p:nvPr/>
        </p:nvSpPr>
        <p:spPr>
          <a:xfrm>
            <a:off x="1123406" y="4807131"/>
            <a:ext cx="3931920" cy="15414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ΕΠΙΣΤΡΟΦΗ</a:t>
            </a:r>
            <a:endParaRPr lang="en-GB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205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 ποιον </a:t>
            </a:r>
            <a:r>
              <a:rPr lang="el-GR" dirty="0" err="1"/>
              <a:t>βγηκε</a:t>
            </a:r>
            <a:r>
              <a:rPr lang="el-GR" dirty="0"/>
              <a:t> </a:t>
            </a:r>
            <a:r>
              <a:rPr lang="el-GR" dirty="0" err="1"/>
              <a:t>βολτα</a:t>
            </a:r>
            <a:r>
              <a:rPr lang="el-GR" dirty="0"/>
              <a:t> ο </a:t>
            </a:r>
            <a:r>
              <a:rPr lang="el-GR" dirty="0" err="1"/>
              <a:t>πετρος</a:t>
            </a:r>
            <a:r>
              <a:rPr lang="el-GR" dirty="0"/>
              <a:t>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Με το </a:t>
            </a:r>
            <a:r>
              <a:rPr lang="el-GR" dirty="0" err="1"/>
              <a:t>πουλακι</a:t>
            </a:r>
            <a:r>
              <a:rPr lang="el-GR" dirty="0"/>
              <a:t> του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applause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32" y="3136265"/>
            <a:ext cx="2627639" cy="263751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Με το </a:t>
            </a:r>
            <a:r>
              <a:rPr lang="el-GR" dirty="0" err="1"/>
              <a:t>σκυλακι</a:t>
            </a:r>
            <a:r>
              <a:rPr lang="el-GR" dirty="0"/>
              <a:t> του</a:t>
            </a:r>
            <a:endParaRPr lang="en-GB" dirty="0"/>
          </a:p>
        </p:txBody>
      </p:sp>
      <p:pic>
        <p:nvPicPr>
          <p:cNvPr id="8" name="Content Placeholder 7">
            <a:hlinkClick r:id="rId5" action="ppaction://hlinksldjump">
              <a:snd r:embed="rId6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184" y="3136265"/>
            <a:ext cx="2415816" cy="2995612"/>
          </a:xfrm>
        </p:spPr>
      </p:pic>
    </p:spTree>
    <p:extLst>
      <p:ext uri="{BB962C8B-B14F-4D97-AF65-F5344CB8AC3E}">
        <p14:creationId xmlns:p14="http://schemas.microsoft.com/office/powerpoint/2010/main" val="274200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err="1"/>
              <a:t>Σωστα</a:t>
            </a:r>
            <a:r>
              <a:rPr lang="el-GR" sz="9600" dirty="0"/>
              <a:t>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707086" y="4983482"/>
            <a:ext cx="3461657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68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ΠΟΙΟς</a:t>
            </a:r>
            <a:r>
              <a:rPr lang="el-GR" dirty="0"/>
              <a:t> ΆΛΛΟ ΖΩΑΚΙ ΒΓΗΚΕ ΜΑΖΙ ΜΕ ΤΟΝ ΠΕΤΡΟ ΚΑΙ ΑΡΧΙΣΕ ΝΑ ΚΟΛΥΜΠΑΕΙ;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Η ΧΕΛΩΝΑ ΤΟΥ</a:t>
            </a:r>
            <a:endParaRPr lang="en-GB" dirty="0"/>
          </a:p>
        </p:txBody>
      </p:sp>
      <p:pic>
        <p:nvPicPr>
          <p:cNvPr id="9" name="Content Placeholder 8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950" y="3427979"/>
            <a:ext cx="3036679" cy="23849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Η ΠΑΠΙΑ ΤΟΥ</a:t>
            </a:r>
            <a:endParaRPr lang="en-GB" dirty="0"/>
          </a:p>
        </p:txBody>
      </p:sp>
      <p:pic>
        <p:nvPicPr>
          <p:cNvPr id="7" name="Picture 5" descr="2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94468" y="3385707"/>
            <a:ext cx="2635815" cy="2624295"/>
          </a:xfr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6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err="1"/>
              <a:t>Σωστα</a:t>
            </a:r>
            <a:r>
              <a:rPr lang="el-GR" sz="9600" dirty="0"/>
              <a:t>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707086" y="4983482"/>
            <a:ext cx="3461657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15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 </a:t>
            </a:r>
            <a:r>
              <a:rPr lang="el-GR" dirty="0" err="1"/>
              <a:t>ΠΑΠΠΟΥς</a:t>
            </a:r>
            <a:r>
              <a:rPr lang="el-GR" dirty="0"/>
              <a:t> ΤΟΥ ΠΕΤΡΟΥ ΤΟΝ ΣΥΜΒΟΥΛΕΨΕ ΝΑ ΠΡΟΣΕΧΕΙ ΑΠΟ ….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ΤΗΝ ΑΡΚΟΥΔΑ</a:t>
            </a:r>
            <a:endParaRPr lang="en-GB" dirty="0"/>
          </a:p>
        </p:txBody>
      </p:sp>
      <p:pic>
        <p:nvPicPr>
          <p:cNvPr id="8" name="Content Placeholder 7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46" y="3092740"/>
            <a:ext cx="3394166" cy="287729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ΤΟ ΛΥΚΟ</a:t>
            </a:r>
            <a:endParaRPr lang="en-GB" dirty="0"/>
          </a:p>
        </p:txBody>
      </p:sp>
      <p:pic>
        <p:nvPicPr>
          <p:cNvPr id="7" name="Picture 4" descr="5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2812" y="3157278"/>
            <a:ext cx="3278418" cy="2748222"/>
          </a:xfr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557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err="1"/>
              <a:t>Σωστα</a:t>
            </a:r>
            <a:r>
              <a:rPr lang="el-GR" sz="9600" dirty="0"/>
              <a:t>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707086" y="4983482"/>
            <a:ext cx="3461657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938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818633"/>
          </a:xfrm>
        </p:spPr>
        <p:txBody>
          <a:bodyPr>
            <a:normAutofit/>
          </a:bodyPr>
          <a:lstStyle/>
          <a:p>
            <a:r>
              <a:rPr lang="el-GR" dirty="0"/>
              <a:t>ΠΟΙΟΝ ΠΡΟΣΠΑΘΗΣΕ Ο </a:t>
            </a:r>
            <a:r>
              <a:rPr lang="el-GR" dirty="0" err="1"/>
              <a:t>ΠΕΤΡΟς</a:t>
            </a:r>
            <a:r>
              <a:rPr lang="el-GR" dirty="0"/>
              <a:t> ΝΑ ΣΩΣΕΙ ΑΠΟ ΤΟ ΛΥΚΟ;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/>
              <a:t>ΤΗΝ ΠΑΠΙΑ ΤΟΥ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l-GR" dirty="0"/>
              <a:t>ΤΟ ΠΟΥΛΑΚΙ ΤΟΥ</a:t>
            </a:r>
            <a:endParaRPr lang="en-GB" dirty="0"/>
          </a:p>
        </p:txBody>
      </p:sp>
      <p:pic>
        <p:nvPicPr>
          <p:cNvPr id="7" name="Content Placeholder 6">
            <a:hlinkClick r:id="rId2" action="ppaction://hlinksldjump">
              <a:snd r:embed="rId3" name="bomb.wav"/>
            </a:hlinkClick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921" y="3136264"/>
            <a:ext cx="2533333" cy="2542857"/>
          </a:xfrm>
        </p:spPr>
      </p:pic>
      <p:pic>
        <p:nvPicPr>
          <p:cNvPr id="8" name="Picture 5" descr="2">
            <a:hlinkClick r:id="rId5" action="ppaction://hlinksldjump">
              <a:snd r:embed="rId6" name="applause.wav"/>
            </a:hlinkClick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589" y="3136264"/>
            <a:ext cx="2781391" cy="2769235"/>
          </a:xfr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506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9600" dirty="0" err="1"/>
              <a:t>Σωστα</a:t>
            </a:r>
            <a:r>
              <a:rPr lang="el-GR" sz="9600" dirty="0"/>
              <a:t>!!!</a:t>
            </a:r>
            <a:endParaRPr lang="en-GB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937" y="1966912"/>
            <a:ext cx="4810125" cy="2924175"/>
          </a:xfrm>
          <a:prstGeom prst="rect">
            <a:avLst/>
          </a:prstGeom>
        </p:spPr>
      </p:pic>
      <p:sp>
        <p:nvSpPr>
          <p:cNvPr id="4" name="Right Arrow 3">
            <a:hlinkClick r:id="rId3" action="ppaction://hlinksldjump">
              <a:snd r:embed="rId4" name="click.wav"/>
            </a:hlinkClick>
          </p:cNvPr>
          <p:cNvSpPr/>
          <p:nvPr/>
        </p:nvSpPr>
        <p:spPr>
          <a:xfrm>
            <a:off x="7707086" y="4983482"/>
            <a:ext cx="3461657" cy="128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ΣΥΝΕΧΙΣΕ</a:t>
            </a:r>
            <a:endParaRPr lang="en-GB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35488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66</TotalTime>
  <Words>142</Words>
  <Application>Microsoft Office PowerPoint</Application>
  <PresentationFormat>Ευρεία οθόνη</PresentationFormat>
  <Paragraphs>37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Corbel</vt:lpstr>
      <vt:lpstr>Gill Sans MT</vt:lpstr>
      <vt:lpstr>Impact</vt:lpstr>
      <vt:lpstr>Badge</vt:lpstr>
      <vt:lpstr>Ο πετρος και ο λυκος</vt:lpstr>
      <vt:lpstr>Με ποιον βγηκε βολτα ο πετρος;</vt:lpstr>
      <vt:lpstr>Σωστα!!!</vt:lpstr>
      <vt:lpstr>ΠΟΙΟς ΆΛΛΟ ΖΩΑΚΙ ΒΓΗΚΕ ΜΑΖΙ ΜΕ ΤΟΝ ΠΕΤΡΟ ΚΑΙ ΑΡΧΙΣΕ ΝΑ ΚΟΛΥΜΠΑΕΙ;</vt:lpstr>
      <vt:lpstr>Σωστα!!!</vt:lpstr>
      <vt:lpstr>Ο ΠΑΠΠΟΥς ΤΟΥ ΠΕΤΡΟΥ ΤΟΝ ΣΥΜΒΟΥΛΕΨΕ ΝΑ ΠΡΟΣΕΧΕΙ ΑΠΟ ….</vt:lpstr>
      <vt:lpstr>Σωστα!!!</vt:lpstr>
      <vt:lpstr>ΠΟΙΟΝ ΠΡΟΣΠΑΘΗΣΕ Ο ΠΕΤΡΟς ΝΑ ΣΩΣΕΙ ΑΠΟ ΤΟ ΛΥΚΟ;</vt:lpstr>
      <vt:lpstr>Σωστα!!!</vt:lpstr>
      <vt:lpstr>ΠΟΙΟΣ ΒΟΗΘΗΣΕ ΤΟΝ ΠΕΤΡΟ ΝΑ ΣΩΣΕΙ ΤΗΝ ΠΑΠΙΑ ΤΟΥ;</vt:lpstr>
      <vt:lpstr>Σωστα!!!</vt:lpstr>
      <vt:lpstr>ΠΟΥ ΠΗΡΑΝ ΤΟ ΛΥΚΟ Ο ΠΕΤΡΟΣ ΚΑΙ ΟΙ ΤΡΕΙΣ ΚΥΝΗΓΟΙ ΑΦΟΥ ΤΟΝ ΕΠΙΑΣΑΝ;</vt:lpstr>
      <vt:lpstr>ΜΠΡΑΒΟ!!! ΟΛΟΚΛΗΡΩΣΕΣ ΤΟ ΠΑΙΧΝΙΔΙ!!!!</vt:lpstr>
      <vt:lpstr>ΠΡΟΣΠΑΘΗΣΕ ΠΑΛΙ!!!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πετρος και ο λυκος</dc:title>
  <dc:creator>Stela</dc:creator>
  <cp:lastModifiedBy>Christos Maifoshis</cp:lastModifiedBy>
  <cp:revision>9</cp:revision>
  <dcterms:created xsi:type="dcterms:W3CDTF">2020-04-24T14:38:47Z</dcterms:created>
  <dcterms:modified xsi:type="dcterms:W3CDTF">2020-05-01T04:49:13Z</dcterms:modified>
</cp:coreProperties>
</file>