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75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2C0E-88FA-47F2-BF5E-08DB879ADCA9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76662-D7D5-45CA-A95A-DCB7D48FF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24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2C0E-88FA-47F2-BF5E-08DB879ADCA9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76662-D7D5-45CA-A95A-DCB7D48FF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700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2C0E-88FA-47F2-BF5E-08DB879ADCA9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76662-D7D5-45CA-A95A-DCB7D48FF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24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2C0E-88FA-47F2-BF5E-08DB879ADCA9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76662-D7D5-45CA-A95A-DCB7D48FF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80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2C0E-88FA-47F2-BF5E-08DB879ADCA9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76662-D7D5-45CA-A95A-DCB7D48FF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37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2C0E-88FA-47F2-BF5E-08DB879ADCA9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76662-D7D5-45CA-A95A-DCB7D48FF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241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2C0E-88FA-47F2-BF5E-08DB879ADCA9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76662-D7D5-45CA-A95A-DCB7D48FF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63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2C0E-88FA-47F2-BF5E-08DB879ADCA9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76662-D7D5-45CA-A95A-DCB7D48FF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77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2C0E-88FA-47F2-BF5E-08DB879ADCA9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76662-D7D5-45CA-A95A-DCB7D48FF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54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2C0E-88FA-47F2-BF5E-08DB879ADCA9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76662-D7D5-45CA-A95A-DCB7D48FF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2C0E-88FA-47F2-BF5E-08DB879ADCA9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76662-D7D5-45CA-A95A-DCB7D48FF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14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62C0E-88FA-47F2-BF5E-08DB879ADCA9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76662-D7D5-45CA-A95A-DCB7D48FF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18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57048"/>
            <a:ext cx="9144000" cy="1071563"/>
          </a:xfrm>
        </p:spPr>
        <p:txBody>
          <a:bodyPr/>
          <a:lstStyle/>
          <a:p>
            <a:r>
              <a:rPr lang="el-GR" b="1" dirty="0" smtClean="0"/>
              <a:t>Ο ΕΑΥΤΟΣ ΜΟΥ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16" y="1828307"/>
            <a:ext cx="8229568" cy="44619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607333">
            <a:off x="509309" y="1777823"/>
            <a:ext cx="3351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i="1" dirty="0">
                <a:solidFill>
                  <a:srgbClr val="FF0066"/>
                </a:solidFill>
              </a:rPr>
              <a:t>ε</a:t>
            </a:r>
            <a:r>
              <a:rPr lang="el-GR" sz="4000" i="1" dirty="0" smtClean="0">
                <a:solidFill>
                  <a:srgbClr val="FF0066"/>
                </a:solidFill>
              </a:rPr>
              <a:t>ίμαι μοναδική</a:t>
            </a:r>
            <a:endParaRPr lang="en-US" sz="4000" i="1" dirty="0">
              <a:solidFill>
                <a:srgbClr val="FF00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0607333">
            <a:off x="7740869" y="1474363"/>
            <a:ext cx="3584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i="1" dirty="0">
                <a:solidFill>
                  <a:srgbClr val="00B0F0"/>
                </a:solidFill>
              </a:rPr>
              <a:t>ε</a:t>
            </a:r>
            <a:r>
              <a:rPr lang="el-GR" sz="4000" i="1" dirty="0" smtClean="0">
                <a:solidFill>
                  <a:srgbClr val="00B0F0"/>
                </a:solidFill>
              </a:rPr>
              <a:t>ίμαι μοναδικός</a:t>
            </a:r>
            <a:endParaRPr lang="en-US" sz="40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18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9635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l-GR" i="1" dirty="0" smtClean="0">
                <a:solidFill>
                  <a:srgbClr val="0070C0"/>
                </a:solidFill>
              </a:rPr>
              <a:t>Μπορείς τώρα να φτιάξεις κι εσύ μια κατασκευή που να παρουσιάζει τον εαυτό σου με υλικά που έχεις στο σπίτι σου</a:t>
            </a:r>
            <a:r>
              <a:rPr lang="en-CY" i="1" dirty="0" smtClean="0">
                <a:solidFill>
                  <a:srgbClr val="0070C0"/>
                </a:solidFill>
              </a:rPr>
              <a:t>…</a:t>
            </a:r>
            <a:r>
              <a:rPr lang="el-GR" i="1" dirty="0" smtClean="0">
                <a:solidFill>
                  <a:srgbClr val="0070C0"/>
                </a:solidFill>
              </a:rPr>
              <a:t> </a:t>
            </a:r>
            <a:endParaRPr lang="en-US" i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983" y="2109559"/>
            <a:ext cx="4535817" cy="4194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514" y="2488323"/>
            <a:ext cx="1715485" cy="31416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6715" y="3021398"/>
            <a:ext cx="285750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9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914" y="1241206"/>
            <a:ext cx="8018080" cy="451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9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549" y="1019503"/>
            <a:ext cx="7177252" cy="478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7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1283" y="528145"/>
            <a:ext cx="3920358" cy="588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91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580" y="1416269"/>
            <a:ext cx="4992414" cy="3744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4714">
            <a:off x="6055180" y="1403015"/>
            <a:ext cx="5350641" cy="404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0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507" y="453916"/>
            <a:ext cx="4632121" cy="608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6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179" y="213086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l-GR" i="1" dirty="0" smtClean="0">
                <a:solidFill>
                  <a:srgbClr val="0070C0"/>
                </a:solidFill>
              </a:rPr>
              <a:t>Αν θέλεις μπορείς να τυπώσει τα πρόσωπα που βρίσκονται στις επόμενες σελίδες για να σε βοηθήσουν</a:t>
            </a:r>
            <a:r>
              <a:rPr lang="en-CY" i="1" dirty="0" smtClean="0">
                <a:solidFill>
                  <a:srgbClr val="0070C0"/>
                </a:solidFill>
              </a:rPr>
              <a:t>…</a:t>
            </a:r>
            <a:endParaRPr lang="en-US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72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56" r="1227" b="14739"/>
          <a:stretch/>
        </p:blipFill>
        <p:spPr>
          <a:xfrm>
            <a:off x="3100552" y="0"/>
            <a:ext cx="5681455" cy="658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7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931" y="256391"/>
            <a:ext cx="4498428" cy="649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0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751" y="678274"/>
            <a:ext cx="10515600" cy="1797270"/>
          </a:xfrm>
        </p:spPr>
        <p:txBody>
          <a:bodyPr>
            <a:normAutofit fontScale="90000"/>
          </a:bodyPr>
          <a:lstStyle/>
          <a:p>
            <a:r>
              <a:rPr lang="el-GR" i="1" dirty="0" smtClean="0">
                <a:solidFill>
                  <a:srgbClr val="0070C0"/>
                </a:solidFill>
              </a:rPr>
              <a:t>Διάλεξε μια μέρα με ήλιο και βγες έξω στην αυλή του σπιτιού σου για να</a:t>
            </a:r>
            <a:r>
              <a:rPr lang="en-CY" i="1" dirty="0" smtClean="0">
                <a:solidFill>
                  <a:srgbClr val="0070C0"/>
                </a:solidFill>
              </a:rPr>
              <a:t>…</a:t>
            </a:r>
            <a:r>
              <a:rPr lang="el-GR" i="1" dirty="0">
                <a:solidFill>
                  <a:srgbClr val="0070C0"/>
                </a:solidFill>
              </a:rPr>
              <a:t> </a:t>
            </a:r>
            <a:r>
              <a:rPr lang="el-GR" i="1" dirty="0" smtClean="0">
                <a:solidFill>
                  <a:srgbClr val="0070C0"/>
                </a:solidFill>
              </a:rPr>
              <a:t>παρακολουθήσεις τον ίσκιο σου</a:t>
            </a:r>
            <a:r>
              <a:rPr lang="en-CY" i="1" dirty="0" smtClean="0">
                <a:solidFill>
                  <a:srgbClr val="0070C0"/>
                </a:solidFill>
              </a:rPr>
              <a:t>…</a:t>
            </a:r>
            <a:r>
              <a:rPr lang="el-GR" i="1" dirty="0" smtClean="0">
                <a:solidFill>
                  <a:srgbClr val="0070C0"/>
                </a:solidFill>
              </a:rPr>
              <a:t>!! Κάποτε </a:t>
            </a:r>
            <a:r>
              <a:rPr lang="el-GR" sz="6000" i="1" dirty="0" smtClean="0">
                <a:solidFill>
                  <a:srgbClr val="0070C0"/>
                </a:solidFill>
              </a:rPr>
              <a:t>μεγαλώνει</a:t>
            </a:r>
            <a:r>
              <a:rPr lang="el-GR" i="1" dirty="0" smtClean="0">
                <a:solidFill>
                  <a:srgbClr val="0070C0"/>
                </a:solidFill>
              </a:rPr>
              <a:t> και κάποτε </a:t>
            </a:r>
            <a:r>
              <a:rPr lang="el-GR" sz="2700" i="1" dirty="0" smtClean="0">
                <a:solidFill>
                  <a:srgbClr val="0070C0"/>
                </a:solidFill>
              </a:rPr>
              <a:t>μικραίνει</a:t>
            </a:r>
            <a:r>
              <a:rPr lang="en-CY" i="1" dirty="0" smtClean="0">
                <a:solidFill>
                  <a:srgbClr val="0070C0"/>
                </a:solidFill>
              </a:rPr>
              <a:t>…</a:t>
            </a:r>
            <a:endParaRPr lang="en-US" i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890" y="2475544"/>
            <a:ext cx="3846909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8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711" y="256336"/>
            <a:ext cx="10515600" cy="1076529"/>
          </a:xfrm>
        </p:spPr>
        <p:txBody>
          <a:bodyPr/>
          <a:lstStyle/>
          <a:p>
            <a:pPr algn="ctr"/>
            <a:r>
              <a:rPr lang="el-GR" dirty="0" smtClean="0"/>
              <a:t>Το αγαπημένο μου χρώμα είναι το</a:t>
            </a:r>
            <a:r>
              <a:rPr lang="en-CY" dirty="0" smtClean="0"/>
              <a:t>…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83" y="1553496"/>
            <a:ext cx="1908213" cy="1731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238" y="2153592"/>
            <a:ext cx="1908213" cy="17314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1468" y="1339008"/>
            <a:ext cx="1908213" cy="17314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5123" y="2290626"/>
            <a:ext cx="1908213" cy="17253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3308" y="1179085"/>
            <a:ext cx="1908213" cy="17253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8237" y="4856118"/>
            <a:ext cx="1908213" cy="17253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5120" y="4703311"/>
            <a:ext cx="1908213" cy="17314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1679" y="3635348"/>
            <a:ext cx="1908213" cy="17314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3182" y="3993459"/>
            <a:ext cx="1908213" cy="17253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18561" y="3885006"/>
            <a:ext cx="1908213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2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600" y="783203"/>
            <a:ext cx="7443861" cy="548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1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3514"/>
            <a:ext cx="10515600" cy="953226"/>
          </a:xfrm>
        </p:spPr>
        <p:txBody>
          <a:bodyPr/>
          <a:lstStyle/>
          <a:p>
            <a:pPr algn="ctr"/>
            <a:r>
              <a:rPr lang="el-GR" dirty="0" smtClean="0"/>
              <a:t>Το αγαπημένο μου φαγητό είναι</a:t>
            </a:r>
            <a:r>
              <a:rPr lang="en-CY" dirty="0" smtClean="0"/>
              <a:t>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4892" y="1549290"/>
            <a:ext cx="2587908" cy="21565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617" y="1537885"/>
            <a:ext cx="2487275" cy="1659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581205" y="1326151"/>
            <a:ext cx="1785116" cy="2231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7747" y="4308171"/>
            <a:ext cx="3102775" cy="20695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90728" y="4583575"/>
            <a:ext cx="2800350" cy="16287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3454" y="4253155"/>
            <a:ext cx="2735510" cy="21795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0132" y="4518572"/>
            <a:ext cx="2867025" cy="15906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1648482"/>
            <a:ext cx="24765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2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9903"/>
            <a:ext cx="10515600" cy="933943"/>
          </a:xfrm>
        </p:spPr>
        <p:txBody>
          <a:bodyPr/>
          <a:lstStyle/>
          <a:p>
            <a:pPr algn="ctr"/>
            <a:r>
              <a:rPr lang="el-GR" dirty="0" smtClean="0"/>
              <a:t>Το αγαπημένο μου φρούτο είναι</a:t>
            </a:r>
            <a:r>
              <a:rPr lang="en-CY" dirty="0" smtClean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70" y="1343846"/>
            <a:ext cx="2592771" cy="2668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167" y="1513507"/>
            <a:ext cx="2498392" cy="2205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489" y="1219200"/>
            <a:ext cx="2963177" cy="29631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79924">
            <a:off x="9079120" y="1514573"/>
            <a:ext cx="2753517" cy="2062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7934" y="4078013"/>
            <a:ext cx="2663250" cy="25082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270" y="4228648"/>
            <a:ext cx="2942897" cy="22071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3732" y="4078013"/>
            <a:ext cx="2357808" cy="23578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l="14638" t="4923" r="9525" b="6344"/>
          <a:stretch/>
        </p:blipFill>
        <p:spPr>
          <a:xfrm>
            <a:off x="9386973" y="4180756"/>
            <a:ext cx="2455856" cy="215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3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870881"/>
          </a:xfrm>
        </p:spPr>
        <p:txBody>
          <a:bodyPr/>
          <a:lstStyle/>
          <a:p>
            <a:pPr algn="ctr"/>
            <a:r>
              <a:rPr lang="el-GR" dirty="0" smtClean="0"/>
              <a:t>Το αγαπημένο μου κατοικίδιο είναι</a:t>
            </a:r>
            <a:r>
              <a:rPr lang="en-CY" dirty="0" smtClean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880" t="3904" r="29559" b="8032"/>
          <a:stretch/>
        </p:blipFill>
        <p:spPr>
          <a:xfrm>
            <a:off x="353111" y="1582789"/>
            <a:ext cx="1986455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600" y="1300654"/>
            <a:ext cx="2223565" cy="25126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165" y="1633043"/>
            <a:ext cx="2466975" cy="1847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6174" y="1849489"/>
            <a:ext cx="2857500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1278" y="4459323"/>
            <a:ext cx="2664058" cy="18133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5953" t="13175" r="19286" b="24286"/>
          <a:stretch/>
        </p:blipFill>
        <p:spPr>
          <a:xfrm>
            <a:off x="8329500" y="4459323"/>
            <a:ext cx="3024300" cy="18974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4589700"/>
            <a:ext cx="295275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8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5850"/>
            <a:ext cx="10515600" cy="1049557"/>
          </a:xfrm>
        </p:spPr>
        <p:txBody>
          <a:bodyPr/>
          <a:lstStyle/>
          <a:p>
            <a:pPr algn="ctr"/>
            <a:r>
              <a:rPr lang="el-GR" dirty="0" smtClean="0"/>
              <a:t>Το αγαπημένο μου παιχνίδι είναι</a:t>
            </a:r>
            <a:r>
              <a:rPr lang="en-CY" dirty="0" smtClean="0"/>
              <a:t>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987" y="1554335"/>
            <a:ext cx="3186236" cy="2124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10" y="1449231"/>
            <a:ext cx="2559760" cy="2559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7140" t="18303" r="7035" b="16471"/>
          <a:stretch/>
        </p:blipFill>
        <p:spPr>
          <a:xfrm>
            <a:off x="8765627" y="1690688"/>
            <a:ext cx="2732689" cy="20768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8078" r="-1086"/>
          <a:stretch/>
        </p:blipFill>
        <p:spPr>
          <a:xfrm>
            <a:off x="838200" y="4102815"/>
            <a:ext cx="2829910" cy="25733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8243" y="4351283"/>
            <a:ext cx="3220073" cy="18032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16221" t="14103" r="7776" b="2187"/>
          <a:stretch/>
        </p:blipFill>
        <p:spPr>
          <a:xfrm>
            <a:off x="4425987" y="4214648"/>
            <a:ext cx="3309626" cy="204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7351"/>
            <a:ext cx="10515600" cy="860371"/>
          </a:xfrm>
        </p:spPr>
        <p:txBody>
          <a:bodyPr/>
          <a:lstStyle/>
          <a:p>
            <a:pPr algn="ctr"/>
            <a:r>
              <a:rPr lang="el-GR" dirty="0" smtClean="0"/>
              <a:t>Η αγαπημένη μου εποχή είναι..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724" b="8719"/>
          <a:stretch/>
        </p:blipFill>
        <p:spPr>
          <a:xfrm rot="21271947">
            <a:off x="1432034" y="1591004"/>
            <a:ext cx="3444766" cy="2434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2032">
            <a:off x="6421572" y="1353197"/>
            <a:ext cx="3784217" cy="2320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85074">
            <a:off x="2264240" y="4194126"/>
            <a:ext cx="3287111" cy="2187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67209">
            <a:off x="7168218" y="4075191"/>
            <a:ext cx="3426209" cy="242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0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7352"/>
            <a:ext cx="10515600" cy="881391"/>
          </a:xfrm>
        </p:spPr>
        <p:txBody>
          <a:bodyPr/>
          <a:lstStyle/>
          <a:p>
            <a:pPr algn="ctr"/>
            <a:r>
              <a:rPr lang="el-GR" dirty="0" smtClean="0"/>
              <a:t>Τα μαλλιά μου είναι</a:t>
            </a:r>
            <a:r>
              <a:rPr lang="en-CY" dirty="0" smtClean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482" y="1916496"/>
            <a:ext cx="3048000" cy="1495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37" y="1504949"/>
            <a:ext cx="2381250" cy="1924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039" y="4123830"/>
            <a:ext cx="2428875" cy="1876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324" y="4236817"/>
            <a:ext cx="3048000" cy="1495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7589" y="1916496"/>
            <a:ext cx="1775547" cy="15125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3427" y="1670980"/>
            <a:ext cx="2143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3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7352"/>
            <a:ext cx="10515600" cy="912922"/>
          </a:xfrm>
        </p:spPr>
        <p:txBody>
          <a:bodyPr/>
          <a:lstStyle/>
          <a:p>
            <a:pPr algn="ctr"/>
            <a:r>
              <a:rPr lang="el-GR" dirty="0" smtClean="0"/>
              <a:t>Τα μάτια μου είναι</a:t>
            </a:r>
            <a:r>
              <a:rPr lang="en-CY" dirty="0" smtClean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510" y="1869525"/>
            <a:ext cx="4086225" cy="1114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247" y="4229101"/>
            <a:ext cx="3152775" cy="144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473" y="1711869"/>
            <a:ext cx="4086225" cy="1114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738" y="4562476"/>
            <a:ext cx="408622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5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121</Words>
  <Application>Microsoft Office PowerPoint</Application>
  <PresentationFormat>Widescreen</PresentationFormat>
  <Paragraphs>14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Ο ΕΑΥΤΟΣ ΜΟΥ</vt:lpstr>
      <vt:lpstr>Το αγαπημένο μου χρώμα είναι το…</vt:lpstr>
      <vt:lpstr>Το αγαπημένο μου φαγητό είναι…</vt:lpstr>
      <vt:lpstr>Το αγαπημένο μου φρούτο είναι…</vt:lpstr>
      <vt:lpstr>Το αγαπημένο μου κατοικίδιο είναι…</vt:lpstr>
      <vt:lpstr>Το αγαπημένο μου παιχνίδι είναι…</vt:lpstr>
      <vt:lpstr>Η αγαπημένη μου εποχή είναι..</vt:lpstr>
      <vt:lpstr>Τα μαλλιά μου είναι…</vt:lpstr>
      <vt:lpstr>Τα μάτια μου είναι…</vt:lpstr>
      <vt:lpstr>Μπορείς τώρα να φτιάξεις κι εσύ μια κατασκευή που να παρουσιάζει τον εαυτό σου με υλικά που έχεις στο σπίτι σου…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Αν θέλεις μπορείς να τυπώσει τα πρόσωπα που βρίσκονται στις επόμενες σελίδες για να σε βοηθήσουν…</vt:lpstr>
      <vt:lpstr>PowerPoint Presentation</vt:lpstr>
      <vt:lpstr>PowerPoint Presentation</vt:lpstr>
      <vt:lpstr>Διάλεξε μια μέρα με ήλιο και βγες έξω στην αυλή του σπιτιού σου για να… παρακολουθήσεις τον ίσκιο σου…!! Κάποτε μεγαλώνει και κάποτε μικραίνει…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 ΕΑΥΤΟΣ ΜΟΥ</dc:title>
  <dc:creator>nmnicolina@gmail.com</dc:creator>
  <cp:lastModifiedBy>nmnicolina@gmail.com</cp:lastModifiedBy>
  <cp:revision>17</cp:revision>
  <dcterms:created xsi:type="dcterms:W3CDTF">2020-03-19T08:39:33Z</dcterms:created>
  <dcterms:modified xsi:type="dcterms:W3CDTF">2020-03-19T10:21:34Z</dcterms:modified>
</cp:coreProperties>
</file>