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6" r:id="rId18"/>
    <p:sldId id="273" r:id="rId19"/>
    <p:sldId id="274" r:id="rId20"/>
    <p:sldId id="275" r:id="rId21"/>
    <p:sldId id="277" r:id="rId22"/>
    <p:sldId id="278" r:id="rId23"/>
    <p:sldId id="279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1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1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9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8.png"/><Relationship Id="rId7" Type="http://schemas.openxmlformats.org/officeDocument/2006/relationships/image" Target="../media/image2.png"/><Relationship Id="rId12" Type="http://schemas.openxmlformats.org/officeDocument/2006/relationships/image" Target="../media/image1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11" Type="http://schemas.openxmlformats.org/officeDocument/2006/relationships/image" Target="../media/image13.png"/><Relationship Id="rId5" Type="http://schemas.openxmlformats.org/officeDocument/2006/relationships/image" Target="../media/image18.png"/><Relationship Id="rId10" Type="http://schemas.openxmlformats.org/officeDocument/2006/relationships/image" Target="../media/image3.png"/><Relationship Id="rId4" Type="http://schemas.openxmlformats.org/officeDocument/2006/relationships/image" Target="../media/image9.png"/><Relationship Id="rId9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609600"/>
            <a:ext cx="5791200" cy="579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543800" y="4719935"/>
            <a:ext cx="11673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b="1" dirty="0" smtClean="0"/>
              <a:t>2 ρόδες</a:t>
            </a:r>
            <a:endParaRPr lang="el-GR" sz="2400" b="1" dirty="0"/>
          </a:p>
        </p:txBody>
      </p:sp>
    </p:spTree>
    <p:extLst>
      <p:ext uri="{BB962C8B-B14F-4D97-AF65-F5344CB8AC3E}">
        <p14:creationId xmlns:p14="http://schemas.microsoft.com/office/powerpoint/2010/main" val="567854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09600"/>
            <a:ext cx="57150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8" name="Picture 2" descr="The Ambulance Opposite The Of The Hospital. Vector Illustration ...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6744" y="4724400"/>
            <a:ext cx="3237255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9186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415636"/>
            <a:ext cx="6096000" cy="60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2" name="Picture 2" descr="Police Officer, policeman at Downing Street, London, UK Stock ...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093" y="3179618"/>
            <a:ext cx="1914100" cy="327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1738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28600"/>
            <a:ext cx="6248400" cy="624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69450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43200" y="228600"/>
            <a:ext cx="36934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u="sng" dirty="0" smtClean="0"/>
              <a:t>Δείξε αυτά που κινούνται στο δρόμο.</a:t>
            </a:r>
            <a:endParaRPr lang="el-GR" u="sng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4305300"/>
            <a:ext cx="19812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3647" y="1066800"/>
            <a:ext cx="22860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4114800"/>
            <a:ext cx="236220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066800"/>
            <a:ext cx="24384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2355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29097" y="152400"/>
            <a:ext cx="27621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u="sng" dirty="0" smtClean="0"/>
              <a:t>Δείξε αυτό που πετά ψηλά.</a:t>
            </a:r>
            <a:endParaRPr lang="el-GR" u="sng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4305300"/>
            <a:ext cx="19812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3647" y="838200"/>
            <a:ext cx="22860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150" y="1087582"/>
            <a:ext cx="2324100" cy="232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2865" y="3875809"/>
            <a:ext cx="24384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56422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54460" y="152400"/>
            <a:ext cx="32177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u="sng" dirty="0" smtClean="0"/>
              <a:t>Δείξε αυτό που πετά στον αέρα.</a:t>
            </a:r>
            <a:endParaRPr lang="el-GR" u="sng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162" y="990600"/>
            <a:ext cx="22860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1143000"/>
            <a:ext cx="236220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969326"/>
            <a:ext cx="2389909" cy="2389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4322618"/>
            <a:ext cx="20574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37557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60497" y="152400"/>
            <a:ext cx="36023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u="sng" dirty="0" smtClean="0"/>
              <a:t>Δείξε αυτά που έχουν μόνο 2 ρόδες.</a:t>
            </a:r>
            <a:endParaRPr lang="el-GR" u="sng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897" y="3276600"/>
            <a:ext cx="21336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3969325"/>
            <a:ext cx="2389909" cy="2389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990600"/>
            <a:ext cx="24384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77888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657600"/>
            <a:ext cx="24384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3764" y="3657600"/>
            <a:ext cx="236220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1143000"/>
            <a:ext cx="22860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760497" y="152400"/>
            <a:ext cx="30885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u="sng" dirty="0" smtClean="0"/>
              <a:t>Δείξε αυτό που είναι στο νερό.</a:t>
            </a:r>
            <a:endParaRPr lang="el-GR" u="sng" dirty="0"/>
          </a:p>
        </p:txBody>
      </p:sp>
    </p:spTree>
    <p:extLst>
      <p:ext uri="{BB962C8B-B14F-4D97-AF65-F5344CB8AC3E}">
        <p14:creationId xmlns:p14="http://schemas.microsoft.com/office/powerpoint/2010/main" val="3715343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229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60497" y="152400"/>
            <a:ext cx="3286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u="sng" dirty="0" smtClean="0"/>
              <a:t>Δείξε αυτό που σβήνει τη φωτιά.</a:t>
            </a:r>
            <a:endParaRPr lang="el-GR" u="sng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657600"/>
            <a:ext cx="2535382" cy="25353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3764" y="3657600"/>
            <a:ext cx="236220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1447800"/>
            <a:ext cx="18288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73077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59478" y="152400"/>
            <a:ext cx="39937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u="sng" dirty="0" smtClean="0"/>
              <a:t>Δείξε αυτό με το οποίο έρχεσαι σχολείο.</a:t>
            </a:r>
            <a:endParaRPr lang="el-GR" u="sng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0040" y="4191000"/>
            <a:ext cx="22098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5940" y="1371600"/>
            <a:ext cx="2324100" cy="232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1350818"/>
            <a:ext cx="22860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54914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381000"/>
            <a:ext cx="5867400" cy="586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867400" y="5648980"/>
            <a:ext cx="12964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b="1" dirty="0" smtClean="0"/>
              <a:t>δρόμος</a:t>
            </a:r>
            <a:endParaRPr lang="el-GR" sz="2800" b="1" dirty="0"/>
          </a:p>
        </p:txBody>
      </p:sp>
    </p:spTree>
    <p:extLst>
      <p:ext uri="{BB962C8B-B14F-4D97-AF65-F5344CB8AC3E}">
        <p14:creationId xmlns:p14="http://schemas.microsoft.com/office/powerpoint/2010/main" val="161724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28800" y="152400"/>
            <a:ext cx="5179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u="sng" dirty="0" smtClean="0"/>
              <a:t>Δείξε αυτό που χρησιμοποιεί ο γεωργός στο χωράφι.</a:t>
            </a:r>
            <a:endParaRPr lang="el-GR" u="sng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8177" y="3886200"/>
            <a:ext cx="2324100" cy="232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114800"/>
            <a:ext cx="24384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990600"/>
            <a:ext cx="24384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02257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28800" y="152400"/>
            <a:ext cx="53206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u="sng" dirty="0" smtClean="0"/>
              <a:t>Δείξε αυτό που παίρνει τους ασθενείς στο νοσοκομείο</a:t>
            </a:r>
            <a:endParaRPr lang="el-GR" u="sng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3732" y="3803073"/>
            <a:ext cx="259080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382" y="1295400"/>
            <a:ext cx="24384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4532" y="1281545"/>
            <a:ext cx="2389909" cy="2389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17480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55374" y="152400"/>
            <a:ext cx="3793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u="sng" dirty="0" smtClean="0"/>
              <a:t>Δείξε αυτό που οδηγεί ο αστυνομικός.</a:t>
            </a:r>
            <a:endParaRPr lang="el-GR" u="sng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27" y="3810000"/>
            <a:ext cx="2552700" cy="255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1066800"/>
            <a:ext cx="24384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3810000"/>
            <a:ext cx="236220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18252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8132" y="152400"/>
            <a:ext cx="1828800" cy="1828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1828800" cy="1828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52400"/>
            <a:ext cx="1828800" cy="1828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209800"/>
            <a:ext cx="1828800" cy="1828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152400"/>
            <a:ext cx="1828800" cy="1828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2209800"/>
            <a:ext cx="1828800" cy="1828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8132" y="2202873"/>
            <a:ext cx="1828800" cy="1828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2209800"/>
            <a:ext cx="1828800" cy="1828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267200"/>
            <a:ext cx="1828800" cy="1828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4267200"/>
            <a:ext cx="1828800" cy="1828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4267200"/>
            <a:ext cx="1828800" cy="1828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4267200"/>
            <a:ext cx="1828800" cy="1828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8623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1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817418"/>
            <a:ext cx="5334000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AutoShape 4" descr="Το Σχολείο μας - Ειδικό Σχολείο Λευκωσίας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pic>
        <p:nvPicPr>
          <p:cNvPr id="3078" name="Picture 6" descr="http://eid-eidiko-lef.schools.ac.cy/data/uploads/images/special-school-pic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5029200"/>
            <a:ext cx="2381250" cy="1657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391400" y="4800600"/>
            <a:ext cx="10281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000" b="1" dirty="0" smtClean="0"/>
              <a:t>σχολείο</a:t>
            </a:r>
            <a:endParaRPr lang="el-GR" sz="2000" b="1" dirty="0"/>
          </a:p>
        </p:txBody>
      </p:sp>
    </p:spTree>
    <p:extLst>
      <p:ext uri="{BB962C8B-B14F-4D97-AF65-F5344CB8AC3E}">
        <p14:creationId xmlns:p14="http://schemas.microsoft.com/office/powerpoint/2010/main" val="4141401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74193"/>
            <a:ext cx="6096000" cy="60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AutoShape 4" descr="Επικίνδυνα «παιχνίδια» με τη φωτιά - Ειδήσεις - νέα - Το Βήμα Onlin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5" name="AutoShape 6" descr="Φωτιά στην Εύβοια: Ολονύχτια.. κόλαση - Δύο νέες εστίες ...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pic>
        <p:nvPicPr>
          <p:cNvPr id="4104" name="Picture 8" descr="Φωτιά στην Εύβοια: Ολονύχτια.. κόλαση - Δύο νέες εστίες, εκκενώνονται τέσσερα χωριά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5119386"/>
            <a:ext cx="2806169" cy="1683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368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33400"/>
            <a:ext cx="5943600" cy="594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6" descr="http://eid-eidiko-lef.schools.ac.cy/data/uploads/images/special-school-pic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5029200"/>
            <a:ext cx="2381250" cy="1657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391400" y="4800600"/>
            <a:ext cx="10281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000" b="1" dirty="0" smtClean="0"/>
              <a:t>σχολείο</a:t>
            </a:r>
            <a:endParaRPr lang="el-GR" sz="2000" b="1" dirty="0"/>
          </a:p>
        </p:txBody>
      </p:sp>
    </p:spTree>
    <p:extLst>
      <p:ext uri="{BB962C8B-B14F-4D97-AF65-F5344CB8AC3E}">
        <p14:creationId xmlns:p14="http://schemas.microsoft.com/office/powerpoint/2010/main" val="3010600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81000"/>
            <a:ext cx="6096000" cy="60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543800" y="4719935"/>
            <a:ext cx="11673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b="1" dirty="0" smtClean="0"/>
              <a:t>2 ρόδες</a:t>
            </a:r>
            <a:endParaRPr lang="el-GR" sz="2400" b="1" dirty="0"/>
          </a:p>
        </p:txBody>
      </p:sp>
    </p:spTree>
    <p:extLst>
      <p:ext uri="{BB962C8B-B14F-4D97-AF65-F5344CB8AC3E}">
        <p14:creationId xmlns:p14="http://schemas.microsoft.com/office/powerpoint/2010/main" val="2254088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81000"/>
            <a:ext cx="5791200" cy="579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Δήμος Ηρακλείου: Δραστικά μέτρα για όσους αποθέτουν μπάζα σε ...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336554" y="4876800"/>
            <a:ext cx="2654058" cy="1517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9347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43345"/>
            <a:ext cx="5867400" cy="586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 descr="Farmer driving his tractor. Young farmer driving his tractor on ..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4648200"/>
            <a:ext cx="2821328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7677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914400"/>
            <a:ext cx="57150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4" name="Picture 2" descr="Picture - Pilots in the plane cockpit and sky. Fotosearc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582" y="2209800"/>
            <a:ext cx="2387278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s://aviationvoice.com/wp-content/uploads/2019/12/Pilot-Shortage-Issue-Opens-Up-New-Possibilities-for-Locals-in-Asia-1024x683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52400"/>
            <a:ext cx="3084593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99711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620</TotalTime>
  <Words>81</Words>
  <Application>Microsoft Office PowerPoint</Application>
  <PresentationFormat>On-screen Show (4:3)</PresentationFormat>
  <Paragraphs>15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Anna-Maria</dc:creator>
  <cp:lastModifiedBy>Anna-Maria</cp:lastModifiedBy>
  <cp:revision>14</cp:revision>
  <dcterms:created xsi:type="dcterms:W3CDTF">2006-08-16T00:00:00Z</dcterms:created>
  <dcterms:modified xsi:type="dcterms:W3CDTF">2020-05-05T06:50:27Z</dcterms:modified>
</cp:coreProperties>
</file>