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4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9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7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33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2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1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4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7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3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7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5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7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8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3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716E48-5824-4EBD-A0BE-1535C6641BB6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C15CC-CF55-403D-8F40-227B1CE04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5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erga.gr/2011/12/%CE%AD%CF%87%CE%B5%CF%84%CE%B5-%CE%B4%CE%B5%CE%B9-%CF%80%CF%85%CF%81%CE%BF%CF%84%CE%B5%CF%87%CE%BD%CE%AE%CE%BC%CE%B1%CF%84%CE%B1-%CE%B7%CE%BC%CE%AD%CF%81%CE%B1%CF%82/" TargetMode="External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erga.gr/2011/04/paraxena-alla-dimiourgika-grafia/" TargetMode="External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d/3.0/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C72DD8-E17F-4793-A769-BA97B683F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Κυνήγι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θησαυρού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σπίτι!!!</a:t>
            </a:r>
            <a:endParaRPr lang="en-GB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B5D5BA-5774-4DFD-B419-167FF3CBE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Θα </a:t>
            </a:r>
            <a:r>
              <a:rPr lang="el-G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ενθουσιασει</a:t>
            </a:r>
            <a:r>
              <a:rPr lang="el-G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τα </a:t>
            </a:r>
            <a:r>
              <a:rPr lang="el-G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παιδια</a:t>
            </a:r>
            <a:r>
              <a:rPr lang="el-G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και </a:t>
            </a:r>
            <a:r>
              <a:rPr lang="el-GR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εσασ</a:t>
            </a:r>
            <a:endParaRPr lang="en-GB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Τίτλος 11">
            <a:extLst>
              <a:ext uri="{FF2B5EF4-FFF2-40B4-BE49-F238E27FC236}">
                <a16:creationId xmlns:a16="http://schemas.microsoft.com/office/drawing/2014/main" id="{5B8EE70B-A8C6-4458-B68B-31B9B8DC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Έτσι…θα φτάσουν επιτέλους στον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θησαυρό</a:t>
            </a:r>
            <a:r>
              <a:rPr lang="el-GR" dirty="0"/>
              <a:t>!!!</a:t>
            </a:r>
            <a:endParaRPr lang="en-GB" dirty="0"/>
          </a:p>
        </p:txBody>
      </p:sp>
      <p:pic>
        <p:nvPicPr>
          <p:cNvPr id="15" name="Θέση περιεχομένου 14">
            <a:extLst>
              <a:ext uri="{FF2B5EF4-FFF2-40B4-BE49-F238E27FC236}">
                <a16:creationId xmlns:a16="http://schemas.microsoft.com/office/drawing/2014/main" id="{43E88704-48F3-45D0-A7C9-1A630ABB2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3019" y="2195161"/>
            <a:ext cx="3293614" cy="3146822"/>
          </a:xfr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037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B46D05-7025-45C9-B304-A8A3A93A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Καλή εξερεύνηση, καλή διασκέδαση και Καλό Πάσχα!!!</a:t>
            </a:r>
            <a:endParaRPr lang="en-GB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Θέση περιεχομένου 19">
            <a:extLst>
              <a:ext uri="{FF2B5EF4-FFF2-40B4-BE49-F238E27FC236}">
                <a16:creationId xmlns:a16="http://schemas.microsoft.com/office/drawing/2014/main" id="{2E48B276-4BF7-4128-B023-1653C9E6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9388" y="2250281"/>
            <a:ext cx="5715000" cy="3800475"/>
          </a:xfrm>
        </p:spPr>
      </p:pic>
    </p:spTree>
    <p:extLst>
      <p:ext uri="{BB962C8B-B14F-4D97-AF65-F5344CB8AC3E}">
        <p14:creationId xmlns:p14="http://schemas.microsoft.com/office/powerpoint/2010/main" val="40545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63E447-553D-4790-8804-7C57F4E6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Ένα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πειρατικό καράβι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μπαρκάρισε έξω από το σπίτι σας!!!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3EBE13B-1A6B-4F1D-9186-6DF1572B4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33763" y="2940844"/>
            <a:ext cx="4286250" cy="2419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56546-E631-4842-ADCC-0073DB97EAC3}"/>
              </a:ext>
            </a:extLst>
          </p:cNvPr>
          <p:cNvSpPr txBox="1"/>
          <p:nvPr/>
        </p:nvSpPr>
        <p:spPr>
          <a:xfrm>
            <a:off x="3425031" y="5521325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erierga.gr/2011/04/paraxena-alla-dimiourgika-grafia/"/>
              </a:rPr>
              <a:t>Αυτή η φωτογραφία</a:t>
            </a:r>
            <a:r>
              <a:rPr lang="en-GB" sz="900"/>
              <a:t> από Άγνωστος συντάκτης με άδεια χρήσης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7942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EAEBCE-71EE-44E6-890F-4E1915C0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να ήθελαν άραγε οι πειρατές;;;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C45186-9A11-42B6-915D-8D6917181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4400" b="1" i="1" u="sng" dirty="0">
                <a:solidFill>
                  <a:schemeClr val="accent3">
                    <a:lumMod val="75000"/>
                  </a:schemeClr>
                </a:solidFill>
              </a:rPr>
              <a:t>ΛΕΤΕ ΝΑ ΕΚΡΥΨΑΝ ΘΗΣΑΥΡΟ!!!</a:t>
            </a:r>
            <a:endParaRPr lang="en-GB" sz="44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2583C-AE60-4A28-8754-3176C840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60" y="2192742"/>
            <a:ext cx="9404723" cy="1400530"/>
          </a:xfrm>
        </p:spPr>
        <p:txBody>
          <a:bodyPr/>
          <a:lstStyle/>
          <a:p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Φύγαμε…πάμε να ανακαλύψουμε…</a:t>
            </a:r>
            <a:b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κυνηγήσουμε τον θησαυρό!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35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110DB9-E2F9-488E-917A-C5F52F2B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Συμβουλές για οργάνωση παιχνιδιού σε γονείς. Τι χρειάζεστε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1) όρεξη και φαντασία</a:t>
            </a:r>
            <a:br>
              <a:rPr lang="el-GR" dirty="0"/>
            </a:br>
            <a:r>
              <a:rPr lang="el-GR" dirty="0"/>
              <a:t>2)χαρτάκια στα οποία θα γράφετε τους γρίφους-κλειδιά που θα σας κατευθύνουν στον θησαυρό.</a:t>
            </a:r>
            <a:br>
              <a:rPr lang="el-GR" dirty="0"/>
            </a:br>
            <a:r>
              <a:rPr lang="el-GR" dirty="0"/>
              <a:t>3) ο Θησαυρός = κάποια αγαπημένη λιχουδιά του παιδιού ή ένα μικρό δωράκι.</a:t>
            </a:r>
            <a:br>
              <a:rPr lang="el-G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5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2A32020-BD0C-4B90-93FE-C27A0C87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Μερικοί προτεινόμενοι εύκολοι γρίφοι:</a:t>
            </a:r>
            <a:endParaRPr lang="en-GB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5DE2B66C-DB6E-4910-A436-F612D0BEC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140279"/>
              </p:ext>
            </p:extLst>
          </p:nvPr>
        </p:nvGraphicFramePr>
        <p:xfrm>
          <a:off x="1103684" y="2389990"/>
          <a:ext cx="894715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150">
                  <a:extLst>
                    <a:ext uri="{9D8B030D-6E8A-4147-A177-3AD203B41FA5}">
                      <a16:colId xmlns:a16="http://schemas.microsoft.com/office/drawing/2014/main" val="301331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*1) όταν τον κοιτάς βλέπεις τον εαυτό σου! (</a:t>
                      </a:r>
                      <a:r>
                        <a:rPr lang="el-GR" b="0" dirty="0"/>
                        <a:t>απάντηση: καθρέφτης</a:t>
                      </a:r>
                      <a:r>
                        <a:rPr lang="el-GR" b="1" dirty="0"/>
                        <a:t>)</a:t>
                      </a:r>
                      <a:r>
                        <a:rPr lang="el-GR" dirty="0"/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5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*2)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έχει 4 πόδια και πλάτη!!! </a:t>
                      </a:r>
                      <a:r>
                        <a:rPr lang="el-GR" dirty="0"/>
                        <a:t>(απάντηση: καρέκλα)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15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*3)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σε αυτό βάζουμε λερωμένα ρούχα και μας τα επιστρέφει καθαρά </a:t>
                      </a:r>
                      <a:r>
                        <a:rPr lang="el-GR" dirty="0"/>
                        <a:t>(απάντηση: Πλυντήριο ρούχων)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65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*4) 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όταν ανοίγεις την πόρτα του, βγαίνει κρύο!!!</a:t>
                      </a:r>
                      <a:r>
                        <a:rPr lang="el-GR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dirty="0"/>
                        <a:t>(απάντηση: Ψυγείο)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75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*5) 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σε αυτόν ψήνουμε φαγητό! </a:t>
                      </a:r>
                      <a:r>
                        <a:rPr lang="el-GR" dirty="0"/>
                        <a:t>(απάντηση: φούρνος)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50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*6) 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καθόμαστε για να δούμε τηλεόραση</a:t>
                      </a:r>
                      <a:r>
                        <a:rPr lang="el-GR" dirty="0"/>
                        <a:t>. (απάντηση: καναπές)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03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l-GR" dirty="0"/>
                        <a:t>*7) 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πάνω</a:t>
                      </a:r>
                      <a:r>
                        <a:rPr lang="el-GR" baseline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σ’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αυτό τρώμε </a:t>
                      </a:r>
                      <a:r>
                        <a:rPr lang="el-GR" dirty="0"/>
                        <a:t>(απάντηση: τραπέζι)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5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*8) </a:t>
                      </a:r>
                      <a:r>
                        <a:rPr lang="el-GR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στο ντουλάπι αυτό είναι οι κατσαρόλες και ο </a:t>
                      </a:r>
                      <a:r>
                        <a:rPr lang="el-GR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θησαυρός! </a:t>
                      </a:r>
                      <a:r>
                        <a:rPr lang="el-GR" dirty="0"/>
                        <a:t>(ντουλάπι με μαγειρικά σκεύη)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32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6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FF7787-975A-4B41-94E3-65780EEB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πρώτος γρίφος κλειδί να είναι σε κάποιο </a:t>
            </a:r>
            <a:r>
              <a:rPr lang="el-GR" dirty="0">
                <a:solidFill>
                  <a:schemeClr val="accent3"/>
                </a:solidFill>
              </a:rPr>
              <a:t>εμφανές σημείο</a:t>
            </a:r>
            <a:r>
              <a:rPr lang="en-GB" dirty="0">
                <a:solidFill>
                  <a:schemeClr val="accent3"/>
                </a:solidFill>
              </a:rPr>
              <a:t>…</a:t>
            </a:r>
          </a:p>
        </p:txBody>
      </p:sp>
      <p:pic>
        <p:nvPicPr>
          <p:cNvPr id="25" name="Θέση περιεχομένου 24">
            <a:extLst>
              <a:ext uri="{FF2B5EF4-FFF2-40B4-BE49-F238E27FC236}">
                <a16:creationId xmlns:a16="http://schemas.microsoft.com/office/drawing/2014/main" id="{D3E19FD4-3B86-4DDA-9EE8-C6076722A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9800" y="2577901"/>
            <a:ext cx="4195763" cy="31468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421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CBE8B0-D7DD-4C8E-80E8-10ADD8BC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κάθε γρίφος- κλειδί σας παραπέμπει σε κάποιο μέρος ή αντικείμενο του σπιτιού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891A46-2D6E-411F-80F1-8CF6EFF8A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400" dirty="0"/>
              <a:t>Στον καθρέπτη</a:t>
            </a:r>
            <a:endParaRPr lang="en-GB" sz="1400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95581D6-E54B-4B63-B2EA-56CBE9D397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0338" y="2982318"/>
            <a:ext cx="3741737" cy="280630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20CD275-B1FD-4159-804F-B256AD0FA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z="1600" dirty="0"/>
              <a:t>Στην καρέκλα</a:t>
            </a:r>
            <a:endParaRPr lang="en-GB" sz="1600" dirty="0"/>
          </a:p>
        </p:txBody>
      </p:sp>
      <p:pic>
        <p:nvPicPr>
          <p:cNvPr id="50" name="Θέση περιεχομένου 49">
            <a:extLst>
              <a:ext uri="{FF2B5EF4-FFF2-40B4-BE49-F238E27FC236}">
                <a16:creationId xmlns:a16="http://schemas.microsoft.com/office/drawing/2014/main" id="{CBD0D57F-2A03-4FF3-B1CF-7739692646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1700" y="2982317"/>
            <a:ext cx="3741738" cy="280630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517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BA0682-97DB-48B5-89B6-B1A14270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Οι γρίφοι-κλειδιά μπορούν να είναι εμφανείς ή να είναι κρυμμένοι μες στα αντικείμενα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5C5FE3-AF5B-4F7C-868F-1AC685375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Στο τραπέζι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Θέση εικόνας 12">
            <a:extLst>
              <a:ext uri="{FF2B5EF4-FFF2-40B4-BE49-F238E27FC236}">
                <a16:creationId xmlns:a16="http://schemas.microsoft.com/office/drawing/2014/main" id="{1FE37E42-BF8D-4A19-97F5-A6478D7C43C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2" b="30562"/>
          <a:stretch>
            <a:fillRect/>
          </a:stretch>
        </p:blipFill>
        <p:spPr>
          <a:xfrm>
            <a:off x="652463" y="2050742"/>
            <a:ext cx="2940050" cy="1683058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12700"/>
          </a:effectLst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4F5D4115-469F-449A-BD77-F280D0DC0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Στο ψυγείο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6A2D551D-BE1D-4682-86F9-DAE58E34D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Στον φούρνο</a:t>
            </a: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Θέση εικόνας 26">
            <a:extLst>
              <a:ext uri="{FF2B5EF4-FFF2-40B4-BE49-F238E27FC236}">
                <a16:creationId xmlns:a16="http://schemas.microsoft.com/office/drawing/2014/main" id="{86874C1E-8374-4D53-8CD0-2951FF028B6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8" r="30498"/>
          <a:stretch>
            <a:fillRect/>
          </a:stretch>
        </p:blipFill>
        <p:spPr>
          <a:xfrm rot="5400000">
            <a:off x="4513109" y="1427010"/>
            <a:ext cx="1683057" cy="29305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" name="Θέση εικόνας 60">
            <a:extLst>
              <a:ext uri="{FF2B5EF4-FFF2-40B4-BE49-F238E27FC236}">
                <a16:creationId xmlns:a16="http://schemas.microsoft.com/office/drawing/2014/main" id="{0723675F-716B-4994-9568-F27D1F2483A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r="30509"/>
          <a:stretch>
            <a:fillRect/>
          </a:stretch>
        </p:blipFill>
        <p:spPr>
          <a:xfrm rot="5400000">
            <a:off x="7748435" y="1425422"/>
            <a:ext cx="1683056" cy="2932113"/>
          </a:xfr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0552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</TotalTime>
  <Words>248</Words>
  <Application>Microsoft Office PowerPoint</Application>
  <PresentationFormat>Ευρεία οθόνη</PresentationFormat>
  <Paragraphs>27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Ιόν</vt:lpstr>
      <vt:lpstr>Κυνήγι θησαυρού στο σπίτι!!!</vt:lpstr>
      <vt:lpstr>Ένα πειρατικό καράβι μπαρκάρισε έξω από το σπίτι σας!!!</vt:lpstr>
      <vt:lpstr>Τι να ήθελαν άραγε οι πειρατές;;;</vt:lpstr>
      <vt:lpstr>Φύγαμε…πάμε να ανακαλύψουμε… και να κυνηγήσουμε τον θησαυρό!</vt:lpstr>
      <vt:lpstr>Συμβουλές για οργάνωση παιχνιδιού σε γονείς. Τι χρειάζεστε: 1) όρεξη και φαντασία 2)χαρτάκια στα οποία θα γράφετε τους γρίφους-κλειδιά που θα σας κατευθύνουν στον θησαυρό. 3) ο Θησαυρός = κάποια αγαπημένη λιχουδιά του παιδιού ή ένα μικρό δωράκι. </vt:lpstr>
      <vt:lpstr>Μερικοί προτεινόμενοι εύκολοι γρίφοι:</vt:lpstr>
      <vt:lpstr>Ο πρώτος γρίφος κλειδί να είναι σε κάποιο εμφανές σημείο…</vt:lpstr>
      <vt:lpstr>Ο κάθε γρίφος- κλειδί σας παραπέμπει σε κάποιο μέρος ή αντικείμενο του σπιτιού.</vt:lpstr>
      <vt:lpstr>Οι γρίφοι-κλειδιά μπορούν να είναι εμφανείς ή να είναι κρυμμένοι μες στα αντικείμενα.</vt:lpstr>
      <vt:lpstr>Έτσι…θα φτάσουν επιτέλους στον θησαυρό!!!</vt:lpstr>
      <vt:lpstr>Καλή εξερεύνηση, καλή διασκέδαση και Καλό Πάσχα!!!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Κυνήγι θησαυρού στο σπίτι!!!</dc:title>
  <dc:creator>stela vasilaki</dc:creator>
  <cp:lastModifiedBy>tonia andreou</cp:lastModifiedBy>
  <cp:revision>23</cp:revision>
  <dcterms:created xsi:type="dcterms:W3CDTF">2020-04-14T05:55:05Z</dcterms:created>
  <dcterms:modified xsi:type="dcterms:W3CDTF">2020-04-15T09:57:02Z</dcterms:modified>
</cp:coreProperties>
</file>