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7.png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image" Target="../media/image26.png"/><Relationship Id="rId4" Type="http://schemas.openxmlformats.org/officeDocument/2006/relationships/image" Target="../media/image9.png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6096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Documents and Settings\Anna-Maria\Desktop\PICTURETHIS (D)\food\chees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757743"/>
            <a:ext cx="820022" cy="860915"/>
          </a:xfrm>
          <a:prstGeom prst="rect">
            <a:avLst/>
          </a:prstGeom>
          <a:noFill/>
        </p:spPr>
      </p:pic>
      <p:pic>
        <p:nvPicPr>
          <p:cNvPr id="6" name="Picture 3" descr="C:\Documents and Settings\Anna-Maria\Desktop\PICTURETHIS (D)\food\milk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5613" y="4886349"/>
            <a:ext cx="687623" cy="904492"/>
          </a:xfrm>
          <a:prstGeom prst="rect">
            <a:avLst/>
          </a:prstGeom>
          <a:noFill/>
        </p:spPr>
      </p:pic>
      <p:pic>
        <p:nvPicPr>
          <p:cNvPr id="7" name="Picture 4" descr="C:\Documents and Settings\Anna-Maria\Desktop\PICTURETHIS (D)\food\pudding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3944555"/>
            <a:ext cx="842800" cy="974725"/>
          </a:xfrm>
          <a:prstGeom prst="rect">
            <a:avLst/>
          </a:prstGeom>
          <a:noFill/>
        </p:spPr>
      </p:pic>
      <p:pic>
        <p:nvPicPr>
          <p:cNvPr id="8" name="Picture 2" descr="C:\Documents and Settings\Anna-Maria\Desktop\PICTURETHIS (D)\household\yarn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07244" y="1817500"/>
            <a:ext cx="829626" cy="940243"/>
          </a:xfrm>
          <a:prstGeom prst="rect">
            <a:avLst/>
          </a:prstGeom>
          <a:noFill/>
        </p:spPr>
      </p:pic>
      <p:pic>
        <p:nvPicPr>
          <p:cNvPr id="9" name="Picture 3" descr="C:\Documents and Settings\Anna-Maria\Desktop\PICTURETHIS (D)\clothing\sweater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055097" y="838200"/>
            <a:ext cx="922250" cy="106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53797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40327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512619"/>
            <a:ext cx="18288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33400"/>
            <a:ext cx="18288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533400"/>
            <a:ext cx="18288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67000"/>
            <a:ext cx="18288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680854"/>
            <a:ext cx="18288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67000"/>
            <a:ext cx="18288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722418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00600"/>
            <a:ext cx="18288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3738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37054" y="152400"/>
            <a:ext cx="35113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Δείξε 2 ζώα που μένουν στο σπίτι...</a:t>
            </a:r>
            <a:endParaRPr lang="el-G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75509"/>
            <a:ext cx="18288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447800"/>
            <a:ext cx="18288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654" y="4191000"/>
            <a:ext cx="18288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191000"/>
            <a:ext cx="18288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750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62200" y="164068"/>
            <a:ext cx="4278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Δείξε τα ζώα που μας δίνουν τυρί και γάλα!</a:t>
            </a:r>
            <a:endParaRPr lang="el-G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418" y="1579418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419600"/>
            <a:ext cx="18288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371600"/>
            <a:ext cx="18288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191000"/>
            <a:ext cx="18288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819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77885" y="164068"/>
            <a:ext cx="2337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Το αυγό μας το δίνει....</a:t>
            </a:r>
            <a:endParaRPr lang="el-G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721" y="1392382"/>
            <a:ext cx="18288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392382"/>
            <a:ext cx="18288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2672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073" y="4267200"/>
            <a:ext cx="18288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490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164068"/>
            <a:ext cx="3840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Από αυτό φτιάχνουμε τα σουβλάκια....</a:t>
            </a:r>
            <a:endParaRPr lang="el-G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482436"/>
            <a:ext cx="18288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945" y="3048000"/>
            <a:ext cx="18288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802" y="3560618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475018"/>
            <a:ext cx="18288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187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82391" y="164068"/>
            <a:ext cx="3113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Δείξε αυτό που τρώει καρότο...</a:t>
            </a:r>
            <a:endParaRPr lang="el-G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75509"/>
            <a:ext cx="18288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475509"/>
            <a:ext cx="18288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114800"/>
            <a:ext cx="1828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991" y="4495800"/>
            <a:ext cx="18288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440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09600"/>
            <a:ext cx="5943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arrot, Jumbo | Walmart Ca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771" y="3048000"/>
            <a:ext cx="1685925" cy="2190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5800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54102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4" descr="Is It Healthy to Eat Pork or Is It Bad for Your Health?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078" name="Picture 6" descr="Bornless Pork - goo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343400"/>
            <a:ext cx="2066925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Νέα έρευνα αποκαλύπτει: Ένας στους δύο νέους τρώει σουβλάκι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676400"/>
            <a:ext cx="2699789" cy="179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229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57912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Πώς θα καταλάβω αν τα αυγά είναι φρέσκα; - ΑΥΓΑ - Συνταγές με αυγά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648199"/>
            <a:ext cx="2607542" cy="174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Τελικά τα αυγά βλάπτουν την υγεία μας; Μπορεί, λένε οι επιστήμονες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62200"/>
            <a:ext cx="256452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805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7200"/>
            <a:ext cx="59436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Pets at Home Offering Free Cat Food | PetSc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21" y="4800600"/>
            <a:ext cx="2020916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Kids can make 'pet pals' at Pets at Home this half term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5" name="AutoShape 8" descr="Pets At Home Recall Varieties Of AVA Dry Cat Food After Cats ..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5130" name="Picture 10" descr="Screenshot 2017-02-28 at 11.24.44 AM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155" y="2653651"/>
            <a:ext cx="1882439" cy="1398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Child Playing With Cat At Home. Kids And Pets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965" y="153410"/>
            <a:ext cx="2637629" cy="186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316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57200"/>
            <a:ext cx="58674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 descr="How to keep furniture in good condition with pets at home – SheKnow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124200"/>
            <a:ext cx="240631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 unique gift for your family: a dog photography session. — Frame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953000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Family with two kids and dog sitting on floor in living room and look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09600"/>
            <a:ext cx="296809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806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0"/>
            <a:ext cx="61722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Documents and Settings\Anna-Maria\Desktop\PICTURETHIS (D)\food\chees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2757743"/>
            <a:ext cx="820022" cy="860915"/>
          </a:xfrm>
          <a:prstGeom prst="rect">
            <a:avLst/>
          </a:prstGeom>
          <a:noFill/>
        </p:spPr>
      </p:pic>
      <p:pic>
        <p:nvPicPr>
          <p:cNvPr id="6" name="Picture 3" descr="C:\Documents and Settings\Anna-Maria\Desktop\PICTURETHIS (D)\food\milk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95613" y="4886349"/>
            <a:ext cx="687623" cy="904492"/>
          </a:xfrm>
          <a:prstGeom prst="rect">
            <a:avLst/>
          </a:prstGeom>
          <a:noFill/>
        </p:spPr>
      </p:pic>
      <p:pic>
        <p:nvPicPr>
          <p:cNvPr id="7" name="Picture 4" descr="C:\Documents and Settings\Anna-Maria\Desktop\PICTURETHIS (D)\food\pudding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3944555"/>
            <a:ext cx="842800" cy="974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3944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5638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The benefits of Horse Riding for Kids - Mum In The Madhou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2358736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2565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57912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Documents and Settings\Anna-Maria\Desktop\PICTURETHIS (D)\food\chees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9411" y="2315085"/>
            <a:ext cx="820022" cy="860915"/>
          </a:xfrm>
          <a:prstGeom prst="rect">
            <a:avLst/>
          </a:prstGeom>
          <a:noFill/>
        </p:spPr>
      </p:pic>
      <p:pic>
        <p:nvPicPr>
          <p:cNvPr id="6" name="Picture 3" descr="C:\Documents and Settings\Anna-Maria\Desktop\PICTURETHIS (D)\food\milk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4919280"/>
            <a:ext cx="687623" cy="904492"/>
          </a:xfrm>
          <a:prstGeom prst="rect">
            <a:avLst/>
          </a:prstGeom>
          <a:noFill/>
        </p:spPr>
      </p:pic>
      <p:pic>
        <p:nvPicPr>
          <p:cNvPr id="7" name="Picture 4" descr="C:\Documents and Settings\Anna-Maria\Desktop\PICTURETHIS (D)\food\pudding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48600" y="3944555"/>
            <a:ext cx="842800" cy="974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0475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36</Words>
  <Application>Microsoft Office PowerPoint</Application>
  <PresentationFormat>On-screen Show (4:3)</PresentationFormat>
  <Paragraphs>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Anna-Maria</dc:creator>
  <cp:lastModifiedBy>Anna-Maria</cp:lastModifiedBy>
  <cp:revision>7</cp:revision>
  <dcterms:created xsi:type="dcterms:W3CDTF">2006-08-16T00:00:00Z</dcterms:created>
  <dcterms:modified xsi:type="dcterms:W3CDTF">2020-05-11T07:06:33Z</dcterms:modified>
</cp:coreProperties>
</file>