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5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7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98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48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56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77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57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26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68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11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6996BC-84F2-4006-8D97-8E8BB6B1C9C9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BF3BB3-48E2-4C49-BE1C-9B6A92FE888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41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w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wmf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wm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2.wav"/><Relationship Id="rId5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wm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2.wav"/><Relationship Id="rId5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wm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wm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2.wav"/><Relationship Id="rId5" Type="http://schemas.openxmlformats.org/officeDocument/2006/relationships/image" Target="../media/image2.wmf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wm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2.wav"/><Relationship Id="rId5" Type="http://schemas.openxmlformats.org/officeDocument/2006/relationships/image" Target="../media/image1.wmf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wm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wm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78F1E7-2E40-481C-A52D-BE269F91A40E}"/>
              </a:ext>
            </a:extLst>
          </p:cNvPr>
          <p:cNvSpPr/>
          <p:nvPr/>
        </p:nvSpPr>
        <p:spPr>
          <a:xfrm>
            <a:off x="3050924" y="620625"/>
            <a:ext cx="6550896" cy="17543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ΕΛΑΤΕ ΝΑ ΜΑΘΟΥΜΕ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ΤΑ ΕΠΑΓΓΕΛΜΑΤΑ!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1C49AAD-E3B4-47A8-B69C-3A60B404A4C8}"/>
              </a:ext>
            </a:extLst>
          </p:cNvPr>
          <p:cNvSpPr txBox="1">
            <a:spLocks noChangeArrowheads="1"/>
          </p:cNvSpPr>
          <p:nvPr/>
        </p:nvSpPr>
        <p:spPr>
          <a:xfrm>
            <a:off x="1993604" y="3240716"/>
            <a:ext cx="7772400" cy="1736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altLang="el-GR" sz="2400" b="1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tchup" pitchFamily="2" charset="0"/>
              </a:rPr>
              <a:t>Διαβάζω ή ακούω την περιγραφή και επιλέγω με το ποντίκι μια από τις τρεις εικόνες</a:t>
            </a:r>
            <a:endParaRPr lang="en-US" altLang="el-GR" sz="2400" b="1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tchup" pitchFamily="2" charset="0"/>
            </a:endParaRPr>
          </a:p>
        </p:txBody>
      </p:sp>
      <p:pic>
        <p:nvPicPr>
          <p:cNvPr id="7" name="Picture 6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9B2EA608-0D58-4E31-B5BF-6ED2A407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767953">
            <a:off x="549131" y="1481463"/>
            <a:ext cx="2083984" cy="1786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F86012DC-E354-4621-9D41-737E9637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10284">
            <a:off x="9258827" y="1584780"/>
            <a:ext cx="2032215" cy="1841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BE894-88A6-4D08-B7F2-97815978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981509">
            <a:off x="1486572" y="4391791"/>
            <a:ext cx="1695450" cy="1871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13F38E3E-5CF6-4AD6-9C97-6AD83A8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82384" y="4221250"/>
            <a:ext cx="2160587" cy="201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8" descr="Cartoon Teacher Games, PNG, 2048x2048px, Watercolor, Cartoon ...">
            <a:extLst>
              <a:ext uri="{FF2B5EF4-FFF2-40B4-BE49-F238E27FC236}">
                <a16:creationId xmlns:a16="http://schemas.microsoft.com/office/drawing/2014/main" id="{95EA4107-9895-41C2-8CC3-11165159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81476">
            <a:off x="7808472" y="4356863"/>
            <a:ext cx="1941517" cy="1941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itlow jops">
            <a:hlinkClick r:id="" action="ppaction://media"/>
            <a:extLst>
              <a:ext uri="{FF2B5EF4-FFF2-40B4-BE49-F238E27FC236}">
                <a16:creationId xmlns:a16="http://schemas.microsoft.com/office/drawing/2014/main" id="{543EF75E-6750-4F23-B064-73F9E052C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39432" y="1123827"/>
            <a:ext cx="609600" cy="60960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080C734F-28FA-4E76-A65A-49A0700E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999" y="4977441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FF0000"/>
                </a:solidFill>
              </a:rPr>
              <a:t>Μόνικα Σάββα</a:t>
            </a:r>
          </a:p>
          <a:p>
            <a:pPr eaLnBrk="1" hangingPunct="1"/>
            <a:r>
              <a:rPr lang="el-GR" altLang="el-GR" b="1" dirty="0" err="1">
                <a:solidFill>
                  <a:srgbClr val="FF0000"/>
                </a:solidFill>
              </a:rPr>
              <a:t>Στάλω</a:t>
            </a:r>
            <a:r>
              <a:rPr lang="el-GR" altLang="el-GR" b="1" dirty="0">
                <a:solidFill>
                  <a:srgbClr val="FF0000"/>
                </a:solidFill>
              </a:rPr>
              <a:t> </a:t>
            </a:r>
            <a:r>
              <a:rPr lang="el-GR" altLang="el-GR" b="1" dirty="0" err="1">
                <a:solidFill>
                  <a:srgbClr val="FF0000"/>
                </a:solidFill>
              </a:rPr>
              <a:t>Υψαρίδου</a:t>
            </a:r>
            <a:endParaRPr lang="el-GR" altLang="el-GR" b="1" dirty="0">
              <a:solidFill>
                <a:srgbClr val="FF0000"/>
              </a:solidFill>
            </a:endParaRPr>
          </a:p>
          <a:p>
            <a:pPr eaLnBrk="1" hangingPunct="1"/>
            <a:r>
              <a:rPr lang="el-GR" altLang="el-GR" b="1" dirty="0" err="1">
                <a:solidFill>
                  <a:srgbClr val="FF0000"/>
                </a:solidFill>
              </a:rPr>
              <a:t>Τώνια</a:t>
            </a:r>
            <a:r>
              <a:rPr lang="el-GR" altLang="el-GR" b="1" dirty="0">
                <a:solidFill>
                  <a:srgbClr val="FF0000"/>
                </a:solidFill>
              </a:rPr>
              <a:t> Κωνσταντίνου</a:t>
            </a:r>
          </a:p>
        </p:txBody>
      </p:sp>
    </p:spTree>
    <p:extLst>
      <p:ext uri="{BB962C8B-B14F-4D97-AF65-F5344CB8AC3E}">
        <p14:creationId xmlns:p14="http://schemas.microsoft.com/office/powerpoint/2010/main" val="27794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932C1B1-EA4E-4A96-884F-8A6198AA5B94}"/>
              </a:ext>
            </a:extLst>
          </p:cNvPr>
          <p:cNvSpPr txBox="1">
            <a:spLocks noChangeArrowheads="1"/>
          </p:cNvSpPr>
          <p:nvPr/>
        </p:nvSpPr>
        <p:spPr>
          <a:xfrm>
            <a:off x="2586074" y="599152"/>
            <a:ext cx="7416800" cy="1808162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>
                <a:solidFill>
                  <a:srgbClr val="990000"/>
                </a:solidFill>
                <a:latin typeface="Bookman Old Style" panose="02050604050505020204" pitchFamily="18" charset="0"/>
              </a:rPr>
              <a:t>Φορεί στολή και είναι υπεύθυνος για να τηρούν οι άνθρωποι τους νόμους</a:t>
            </a:r>
            <a:r>
              <a:rPr lang="el-GR" altLang="el-GR" sz="3200">
                <a:solidFill>
                  <a:srgbClr val="990000"/>
                </a:solidFill>
                <a:latin typeface="Catchup" pitchFamily="2" charset="0"/>
              </a:rPr>
              <a:t>.</a:t>
            </a:r>
            <a:endParaRPr lang="en-US" altLang="el-GR" sz="3200" dirty="0">
              <a:solidFill>
                <a:srgbClr val="990000"/>
              </a:solidFill>
              <a:latin typeface="Catchup" pitchFamily="2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88D319E-DC65-44FC-86B9-C8A3396E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5" y="3008227"/>
            <a:ext cx="2430869" cy="2441588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10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DFC03968-1A60-46EF-BDF2-90050C48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36" y="3008227"/>
            <a:ext cx="2525528" cy="2344566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Picture 9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AB8569C1-B175-4925-82AC-2DDA4059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89" y="3008227"/>
            <a:ext cx="2236382" cy="2260047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" name="astynomos">
            <a:hlinkClick r:id="" action="ppaction://media"/>
            <a:extLst>
              <a:ext uri="{FF2B5EF4-FFF2-40B4-BE49-F238E27FC236}">
                <a16:creationId xmlns:a16="http://schemas.microsoft.com/office/drawing/2014/main" id="{CBBFAFF5-4A18-44BB-9F59-0E5C2C16E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8948" y="1284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oy Waving GIF - Boy Waving Hearts - Discover &amp; Share GIFs">
            <a:extLst>
              <a:ext uri="{FF2B5EF4-FFF2-40B4-BE49-F238E27FC236}">
                <a16:creationId xmlns:a16="http://schemas.microsoft.com/office/drawing/2014/main" id="{DD12C5A2-B666-4CF0-83B4-A4A79974A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54" y="1044575"/>
            <a:ext cx="47434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ONGRATS! | Smiley, Smiley emoji, Congratulations images">
            <a:extLst>
              <a:ext uri="{FF2B5EF4-FFF2-40B4-BE49-F238E27FC236}">
                <a16:creationId xmlns:a16="http://schemas.microsoft.com/office/drawing/2014/main" id="{C6728D4D-DF41-4414-8767-369570B56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91" y="3429000"/>
            <a:ext cx="4191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👉 Emojis - Stickers y Gif en tu estrategia de Marketing Digital ...">
            <a:extLst>
              <a:ext uri="{FF2B5EF4-FFF2-40B4-BE49-F238E27FC236}">
                <a16:creationId xmlns:a16="http://schemas.microsoft.com/office/drawing/2014/main" id="{1730E579-1709-4B54-B88F-663BCE66F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04" y="1044575"/>
            <a:ext cx="39893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pravo">
            <a:hlinkClick r:id="" action="ppaction://media"/>
            <a:extLst>
              <a:ext uri="{FF2B5EF4-FFF2-40B4-BE49-F238E27FC236}">
                <a16:creationId xmlns:a16="http://schemas.microsoft.com/office/drawing/2014/main" id="{CDB570D2-9E9B-4E86-9F4F-41C4370F5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37991" y="24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25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0984D22-1720-470A-BFF4-35DF9C6E59CE}"/>
              </a:ext>
            </a:extLst>
          </p:cNvPr>
          <p:cNvSpPr txBox="1">
            <a:spLocks noChangeArrowheads="1"/>
          </p:cNvSpPr>
          <p:nvPr/>
        </p:nvSpPr>
        <p:spPr>
          <a:xfrm>
            <a:off x="2567320" y="589480"/>
            <a:ext cx="6781800" cy="1207422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 dirty="0">
                <a:solidFill>
                  <a:srgbClr val="990000"/>
                </a:solidFill>
                <a:latin typeface="Bookman Old Style" panose="02050604050505020204" pitchFamily="18" charset="0"/>
              </a:rPr>
              <a:t>Εργάζεται στο σχολείο και κάνει μάθημα στα παιδιά</a:t>
            </a:r>
            <a:r>
              <a:rPr lang="el-GR" altLang="el-GR" sz="3600" dirty="0">
                <a:solidFill>
                  <a:srgbClr val="990000"/>
                </a:solidFill>
                <a:latin typeface="Catchup" pitchFamily="2" charset="0"/>
              </a:rPr>
              <a:t>.</a:t>
            </a:r>
            <a:endParaRPr lang="en-US" altLang="el-GR" sz="3600" dirty="0">
              <a:solidFill>
                <a:srgbClr val="990000"/>
              </a:solidFill>
              <a:latin typeface="Catchup" pitchFamily="2" charset="0"/>
            </a:endParaRPr>
          </a:p>
        </p:txBody>
      </p:sp>
      <p:pic>
        <p:nvPicPr>
          <p:cNvPr id="3" name="Picture 7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C0750D35-EF31-4304-B9F5-F6C707FB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377964" cy="2387327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" name="Picture 8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6C8086B2-349D-42A5-B94A-8606696A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89" y="3213098"/>
            <a:ext cx="2499597" cy="2273301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72ABF2F-3857-48B1-B1A2-BD83B3C4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23" y="3213099"/>
            <a:ext cx="2362377" cy="2273300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" name="τεαψηερ">
            <a:hlinkClick r:id="" action="ppaction://media"/>
            <a:extLst>
              <a:ext uri="{FF2B5EF4-FFF2-40B4-BE49-F238E27FC236}">
                <a16:creationId xmlns:a16="http://schemas.microsoft.com/office/drawing/2014/main" id="{203C8C11-885C-4374-8A5D-C78D6A434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74538" y="888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5C4E399-66D3-4F71-B46B-BB9874AD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61118"/>
            <a:ext cx="2279650" cy="2317346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3" name="Picture 8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A328566E-8D23-4DF6-BA5B-A11CA974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04" y="3161119"/>
            <a:ext cx="2203077" cy="2284006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" name="Picture 11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A00EA92B-7DE0-47AA-BB59-AED41B92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8" y="3161119"/>
            <a:ext cx="2582545" cy="2284006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EB83FF4-23C1-4052-9CCA-7484980E29A1}"/>
              </a:ext>
            </a:extLst>
          </p:cNvPr>
          <p:cNvSpPr txBox="1">
            <a:spLocks noChangeArrowheads="1"/>
          </p:cNvSpPr>
          <p:nvPr/>
        </p:nvSpPr>
        <p:spPr>
          <a:xfrm>
            <a:off x="1882775" y="620713"/>
            <a:ext cx="8426450" cy="1584325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>
                <a:solidFill>
                  <a:srgbClr val="990000"/>
                </a:solidFill>
                <a:latin typeface="Bookman Old Style" panose="02050604050505020204" pitchFamily="18" charset="0"/>
              </a:rPr>
              <a:t>Με τη βοήθεια ενός κόκκινου οχήματος και του νερού σβήνει φωτιές.</a:t>
            </a:r>
            <a:endParaRPr lang="en-US" altLang="el-GR" sz="36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fireman">
            <a:hlinkClick r:id="" action="ppaction://media"/>
            <a:extLst>
              <a:ext uri="{FF2B5EF4-FFF2-40B4-BE49-F238E27FC236}">
                <a16:creationId xmlns:a16="http://schemas.microsoft.com/office/drawing/2014/main" id="{7711A6B6-4754-4AC2-B75C-2A10A1F9F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2749" y="1108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BF700C1-EBA2-4E49-852A-6B4411234E9B}"/>
              </a:ext>
            </a:extLst>
          </p:cNvPr>
          <p:cNvSpPr txBox="1">
            <a:spLocks noChangeArrowheads="1"/>
          </p:cNvSpPr>
          <p:nvPr/>
        </p:nvSpPr>
        <p:spPr>
          <a:xfrm>
            <a:off x="2630672" y="909047"/>
            <a:ext cx="6781800" cy="11176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>
                <a:solidFill>
                  <a:srgbClr val="990000"/>
                </a:solidFill>
                <a:latin typeface="Bookman Old Style" panose="02050604050505020204" pitchFamily="18" charset="0"/>
              </a:rPr>
              <a:t>Οδηγά ένα μεταφορικό μέσο που πετά.</a:t>
            </a:r>
            <a:endParaRPr lang="en-US" altLang="el-GR" sz="36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9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85A25844-3894-4276-B1EC-B5AF62DB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138622"/>
            <a:ext cx="2087563" cy="2109654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2AC55496-5B2C-4912-8DF1-A020109F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35" y="3158546"/>
            <a:ext cx="2401186" cy="2070680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10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59220B89-C1BE-4DDB-99AF-45F64F25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25" y="3177596"/>
            <a:ext cx="2285210" cy="2070680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pilot">
            <a:hlinkClick r:id="" action="ppaction://media"/>
            <a:extLst>
              <a:ext uri="{FF2B5EF4-FFF2-40B4-BE49-F238E27FC236}">
                <a16:creationId xmlns:a16="http://schemas.microsoft.com/office/drawing/2014/main" id="{E796E431-A38B-4D08-B623-CBC597B93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7914" y="1163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1DDBFF0-D494-468E-B5DA-5E4A735E0541}"/>
              </a:ext>
            </a:extLst>
          </p:cNvPr>
          <p:cNvSpPr txBox="1">
            <a:spLocks noChangeArrowheads="1"/>
          </p:cNvSpPr>
          <p:nvPr/>
        </p:nvSpPr>
        <p:spPr>
          <a:xfrm>
            <a:off x="2705100" y="797073"/>
            <a:ext cx="6781800" cy="12954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>
                <a:solidFill>
                  <a:srgbClr val="990000"/>
                </a:solidFill>
                <a:latin typeface="Bookman Old Style" panose="02050604050505020204" pitchFamily="18" charset="0"/>
              </a:rPr>
              <a:t>Εργάζεται σε εστιατόριο και μαγειρεύει το φαγητό.</a:t>
            </a:r>
            <a:endParaRPr lang="en-US" altLang="el-GR" sz="36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09911D0F-CE6E-4013-9FD1-A6DAF105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5" y="3343714"/>
            <a:ext cx="2409603" cy="2420228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F2F831C-1F1C-411B-B148-95452DE8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84" y="3343714"/>
            <a:ext cx="2192370" cy="2420228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Picture 11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98239A95-A85F-410E-AAB1-6A25BAAB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17" y="3347258"/>
            <a:ext cx="2584091" cy="2277365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" name="cook">
            <a:hlinkClick r:id="" action="ppaction://media"/>
            <a:extLst>
              <a:ext uri="{FF2B5EF4-FFF2-40B4-BE49-F238E27FC236}">
                <a16:creationId xmlns:a16="http://schemas.microsoft.com/office/drawing/2014/main" id="{8734EACC-7DFE-411D-BD1E-1F3B517E4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6900" y="1233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4FA3274-2212-4016-83A1-E0E5DC855D21}"/>
              </a:ext>
            </a:extLst>
          </p:cNvPr>
          <p:cNvSpPr txBox="1">
            <a:spLocks noChangeArrowheads="1"/>
          </p:cNvSpPr>
          <p:nvPr/>
        </p:nvSpPr>
        <p:spPr>
          <a:xfrm>
            <a:off x="2786616" y="380557"/>
            <a:ext cx="6781800" cy="1958606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>
                <a:solidFill>
                  <a:srgbClr val="990000"/>
                </a:solidFill>
                <a:latin typeface="Bookman Old Style" panose="02050604050505020204" pitchFamily="18" charset="0"/>
              </a:rPr>
              <a:t>Έχει εργαλεία  και φτιάχνει στο σπίτι μας ό,τι έχει σχέση με το νερό, όπως η βρύση.</a:t>
            </a:r>
            <a:endParaRPr lang="en-US" altLang="el-GR" sz="36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4B79911-E74B-41C3-ABD5-A8FD5F11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8999"/>
            <a:ext cx="2268944" cy="2268945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" name="Picture 9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B04C0D62-B4F9-4BD3-960F-8625D0C3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86" y="3429000"/>
            <a:ext cx="2268944" cy="2113655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Picture 10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2CE21B85-9EE4-442E-8BDE-BA76D0CD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644" y="3389148"/>
            <a:ext cx="2179323" cy="2259379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" name="ydraylikos">
            <a:hlinkClick r:id="" action="ppaction://media"/>
            <a:extLst>
              <a:ext uri="{FF2B5EF4-FFF2-40B4-BE49-F238E27FC236}">
                <a16:creationId xmlns:a16="http://schemas.microsoft.com/office/drawing/2014/main" id="{2519CDDE-9509-42EF-95ED-D96E0DD9F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4490" y="1055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1B8BE61-D34A-40A2-ADFB-6F2315F77BC3}"/>
              </a:ext>
            </a:extLst>
          </p:cNvPr>
          <p:cNvSpPr txBox="1">
            <a:spLocks noChangeArrowheads="1"/>
          </p:cNvSpPr>
          <p:nvPr/>
        </p:nvSpPr>
        <p:spPr>
          <a:xfrm>
            <a:off x="2806626" y="747159"/>
            <a:ext cx="6781800" cy="1190625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>
                <a:solidFill>
                  <a:srgbClr val="990000"/>
                </a:solidFill>
                <a:latin typeface="Bookman Old Style" panose="02050604050505020204" pitchFamily="18" charset="0"/>
              </a:rPr>
              <a:t>Ξέρει να παίζει διάφορα μουσικά όργανα.</a:t>
            </a:r>
            <a:endParaRPr lang="en-US" altLang="el-GR" sz="36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10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E1083D60-4F60-4997-B8EF-D1E450B6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28" y="2987750"/>
            <a:ext cx="2272044" cy="227204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73DE4280-CE7D-4872-B2AB-D8C22EEC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47" y="3120933"/>
            <a:ext cx="2407167" cy="2005677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11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65CA292A-E9CF-4D9E-8CAE-C18E7E65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44" y="3223658"/>
            <a:ext cx="2325808" cy="2005677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mousikos">
            <a:hlinkClick r:id="" action="ppaction://media"/>
            <a:extLst>
              <a:ext uri="{FF2B5EF4-FFF2-40B4-BE49-F238E27FC236}">
                <a16:creationId xmlns:a16="http://schemas.microsoft.com/office/drawing/2014/main" id="{06A74A97-244A-4187-9D89-D04195D19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8426" y="1125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CE94A30-95D3-4ADC-9D24-648398549037}"/>
              </a:ext>
            </a:extLst>
          </p:cNvPr>
          <p:cNvSpPr txBox="1">
            <a:spLocks noChangeArrowheads="1"/>
          </p:cNvSpPr>
          <p:nvPr/>
        </p:nvSpPr>
        <p:spPr>
          <a:xfrm>
            <a:off x="2829146" y="824577"/>
            <a:ext cx="6781800" cy="1152525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 dirty="0">
                <a:solidFill>
                  <a:srgbClr val="990000"/>
                </a:solidFill>
                <a:latin typeface="Bookman Old Style" panose="02050604050505020204" pitchFamily="18" charset="0"/>
              </a:rPr>
              <a:t>Εργάζεται σε κατάστημα που πουλάει φάρμακα.</a:t>
            </a:r>
            <a:endParaRPr lang="en-US" altLang="el-GR" sz="36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564D869-02B9-4BA5-B5F9-CE887F88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18" y="3107034"/>
            <a:ext cx="2159000" cy="2016125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" name="Picture 5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1E53B9C2-F8AA-4CC1-8535-C8683356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20" y="3107033"/>
            <a:ext cx="2145451" cy="2145450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Picture 9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F53A7C4D-C491-410A-AC5A-5A830322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65" y="3107033"/>
            <a:ext cx="2160587" cy="2016125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" name="farmacy">
            <a:hlinkClick r:id="" action="ppaction://media"/>
            <a:extLst>
              <a:ext uri="{FF2B5EF4-FFF2-40B4-BE49-F238E27FC236}">
                <a16:creationId xmlns:a16="http://schemas.microsoft.com/office/drawing/2014/main" id="{EDD65412-B52D-4F73-9B7E-C06EEC8AF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0946" y="1096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A269FC7-268E-4F52-8D33-BB63D6FC1450}"/>
              </a:ext>
            </a:extLst>
          </p:cNvPr>
          <p:cNvSpPr txBox="1">
            <a:spLocks noChangeArrowheads="1"/>
          </p:cNvSpPr>
          <p:nvPr/>
        </p:nvSpPr>
        <p:spPr>
          <a:xfrm>
            <a:off x="2616495" y="964277"/>
            <a:ext cx="6781800" cy="122555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altLang="el-GR" sz="3600">
                <a:solidFill>
                  <a:srgbClr val="990000"/>
                </a:solidFill>
                <a:latin typeface="Bookman Old Style" panose="02050604050505020204" pitchFamily="18" charset="0"/>
              </a:rPr>
              <a:t>Είναι ο γιατρός των δοντιών μας.</a:t>
            </a:r>
            <a:endParaRPr lang="en-US" altLang="el-GR" sz="36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9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79ED6299-FBC1-4217-8090-E8434606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96701"/>
            <a:ext cx="2658545" cy="2392887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" name="Picture 10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41AD5744-99BD-4E35-8B05-0F63F2F0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0" y="3196701"/>
            <a:ext cx="2658544" cy="2303029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07BD279-3860-49E9-AE96-3DEFE6FA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92" y="3196701"/>
            <a:ext cx="2741795" cy="2303029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dentist">
            <a:hlinkClick r:id="" action="ppaction://media"/>
            <a:extLst>
              <a:ext uri="{FF2B5EF4-FFF2-40B4-BE49-F238E27FC236}">
                <a16:creationId xmlns:a16="http://schemas.microsoft.com/office/drawing/2014/main" id="{7EAA422D-7AD9-4993-BAE2-D784BFC9C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8295" y="1272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117</Words>
  <Application>Microsoft Office PowerPoint</Application>
  <PresentationFormat>Widescreen</PresentationFormat>
  <Paragraphs>15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Bookman Old Style</vt:lpstr>
      <vt:lpstr>Calibri</vt:lpstr>
      <vt:lpstr>Calibri Light</vt:lpstr>
      <vt:lpstr>Catchup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</dc:creator>
  <cp:lastModifiedBy>Alexandros</cp:lastModifiedBy>
  <cp:revision>8</cp:revision>
  <dcterms:created xsi:type="dcterms:W3CDTF">2020-05-04T13:07:11Z</dcterms:created>
  <dcterms:modified xsi:type="dcterms:W3CDTF">2020-05-04T17:27:13Z</dcterms:modified>
</cp:coreProperties>
</file>