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8" r:id="rId5"/>
    <p:sldId id="262" r:id="rId6"/>
    <p:sldId id="259" r:id="rId7"/>
    <p:sldId id="261" r:id="rId8"/>
    <p:sldId id="265" r:id="rId9"/>
    <p:sldId id="263" r:id="rId10"/>
    <p:sldId id="264" r:id="rId11"/>
    <p:sldId id="269" r:id="rId12"/>
    <p:sldId id="266" r:id="rId13"/>
    <p:sldId id="267" r:id="rId14"/>
    <p:sldId id="271" r:id="rId15"/>
    <p:sldId id="270" r:id="rId16"/>
    <p:sldId id="272" r:id="rId17"/>
    <p:sldId id="275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F0E5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66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53E05-E007-44A9-BAD9-FCDA7B1D44EA}" type="datetimeFigureOut">
              <a:rPr lang="el-GR" smtClean="0"/>
              <a:t>1/6/2020</a:t>
            </a:fld>
            <a:endParaRPr lang="el-G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8AAB2-A566-43F1-AB4D-CD8DE5848E01}" type="slidenum">
              <a:rPr lang="el-GR" smtClean="0"/>
              <a:t>‹#›</a:t>
            </a:fld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53E05-E007-44A9-BAD9-FCDA7B1D44EA}" type="datetimeFigureOut">
              <a:rPr lang="el-GR" smtClean="0"/>
              <a:t>1/6/2020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8AAB2-A566-43F1-AB4D-CD8DE5848E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53E05-E007-44A9-BAD9-FCDA7B1D44EA}" type="datetimeFigureOut">
              <a:rPr lang="el-GR" smtClean="0"/>
              <a:t>1/6/2020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8AAB2-A566-43F1-AB4D-CD8DE5848E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53E05-E007-44A9-BAD9-FCDA7B1D44EA}" type="datetimeFigureOut">
              <a:rPr lang="el-GR" smtClean="0"/>
              <a:t>1/6/2020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8AAB2-A566-43F1-AB4D-CD8DE5848E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53E05-E007-44A9-BAD9-FCDA7B1D44EA}" type="datetimeFigureOut">
              <a:rPr lang="el-GR" smtClean="0"/>
              <a:t>1/6/2020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8AAB2-A566-43F1-AB4D-CD8DE5848E01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53E05-E007-44A9-BAD9-FCDA7B1D44EA}" type="datetimeFigureOut">
              <a:rPr lang="el-GR" smtClean="0"/>
              <a:t>1/6/2020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8AAB2-A566-43F1-AB4D-CD8DE5848E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53E05-E007-44A9-BAD9-FCDA7B1D44EA}" type="datetimeFigureOut">
              <a:rPr lang="el-GR" smtClean="0"/>
              <a:t>1/6/2020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8AAB2-A566-43F1-AB4D-CD8DE5848E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53E05-E007-44A9-BAD9-FCDA7B1D44EA}" type="datetimeFigureOut">
              <a:rPr lang="el-GR" smtClean="0"/>
              <a:t>1/6/2020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8AAB2-A566-43F1-AB4D-CD8DE5848E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53E05-E007-44A9-BAD9-FCDA7B1D44EA}" type="datetimeFigureOut">
              <a:rPr lang="el-GR" smtClean="0"/>
              <a:t>1/6/2020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8AAB2-A566-43F1-AB4D-CD8DE5848E01}" type="slidenum">
              <a:rPr lang="el-GR" smtClean="0"/>
              <a:t>‹#›</a:t>
            </a:fld>
            <a:endParaRPr lang="el-G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53E05-E007-44A9-BAD9-FCDA7B1D44EA}" type="datetimeFigureOut">
              <a:rPr lang="el-GR" smtClean="0"/>
              <a:t>1/6/2020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8AAB2-A566-43F1-AB4D-CD8DE5848E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53E05-E007-44A9-BAD9-FCDA7B1D44EA}" type="datetimeFigureOut">
              <a:rPr lang="el-GR" smtClean="0"/>
              <a:t>1/6/2020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8AAB2-A566-43F1-AB4D-CD8DE5848E01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053E05-E007-44A9-BAD9-FCDA7B1D44EA}" type="datetimeFigureOut">
              <a:rPr lang="el-GR" smtClean="0"/>
              <a:t>1/6/2020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08AAB2-A566-43F1-AB4D-CD8DE5848E01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audio" Target="../media/audio2.wav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image" Target="../media/image32.png"/><Relationship Id="rId10" Type="http://schemas.openxmlformats.org/officeDocument/2006/relationships/image" Target="../media/image9.png"/><Relationship Id="rId4" Type="http://schemas.openxmlformats.org/officeDocument/2006/relationships/image" Target="../media/image31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99FF"/>
                </a:solidFill>
              </a:rPr>
              <a:t>Παιχνίδι πρόσθεσης</a:t>
            </a:r>
            <a:endParaRPr lang="el-GR" dirty="0">
              <a:solidFill>
                <a:srgbClr val="FF99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085184"/>
            <a:ext cx="7033592" cy="64467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l-GR" sz="2500" dirty="0" smtClean="0"/>
              <a:t>Στάλω Υψαρίδου</a:t>
            </a:r>
          </a:p>
          <a:p>
            <a:pPr algn="l"/>
            <a:r>
              <a:rPr lang="el-GR" sz="2500" dirty="0" smtClean="0"/>
              <a:t>Μόνικα Σάββα</a:t>
            </a:r>
          </a:p>
          <a:p>
            <a:pPr algn="l"/>
            <a:r>
              <a:rPr lang="el-GR" sz="2500" dirty="0" smtClean="0"/>
              <a:t>Τώνια Κωνσταντίνου</a:t>
            </a:r>
            <a:endParaRPr lang="el-GR" sz="1400" dirty="0"/>
          </a:p>
        </p:txBody>
      </p:sp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5743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2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Μπράβο!!! Τα κατάφερες!!!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4170363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31346"/>
            <a:ext cx="1755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ξανά!</a:t>
            </a:r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3419475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0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0"/>
            <a:ext cx="4085024" cy="968358"/>
          </a:xfrm>
        </p:spPr>
        <p:txBody>
          <a:bodyPr/>
          <a:lstStyle/>
          <a:p>
            <a:r>
              <a:rPr lang="el-GR" dirty="0"/>
              <a:t>Μέτρησε πόσα </a:t>
            </a:r>
            <a:r>
              <a:rPr lang="el-GR" dirty="0" smtClean="0"/>
              <a:t>παγωτά </a:t>
            </a:r>
            <a:r>
              <a:rPr lang="el-GR" dirty="0"/>
              <a:t>υπάρχουν στην πιο κάτω εικόνα!</a:t>
            </a: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88024" y="0"/>
            <a:ext cx="4104456" cy="1196752"/>
          </a:xfrm>
        </p:spPr>
        <p:txBody>
          <a:bodyPr/>
          <a:lstStyle/>
          <a:p>
            <a:r>
              <a:rPr lang="el-GR" dirty="0"/>
              <a:t>Τώρα μέτρησε </a:t>
            </a:r>
            <a:r>
              <a:rPr lang="el-GR" dirty="0" smtClean="0"/>
              <a:t>πόσα παγωτά υπάρχουν </a:t>
            </a:r>
            <a:r>
              <a:rPr lang="el-GR" dirty="0"/>
              <a:t>σε </a:t>
            </a:r>
            <a:r>
              <a:rPr lang="el-GR" dirty="0" smtClean="0"/>
              <a:t>αυτή </a:t>
            </a:r>
            <a:r>
              <a:rPr lang="el-GR" dirty="0"/>
              <a:t>την </a:t>
            </a:r>
            <a:r>
              <a:rPr lang="el-GR" dirty="0" smtClean="0"/>
              <a:t>εικόνα </a:t>
            </a:r>
            <a:r>
              <a:rPr lang="el-GR" dirty="0"/>
              <a:t>και </a:t>
            </a:r>
            <a:r>
              <a:rPr lang="el-GR" dirty="0" smtClean="0"/>
              <a:t>πρόσθεσε </a:t>
            </a:r>
            <a:r>
              <a:rPr lang="el-GR" dirty="0"/>
              <a:t>τα!</a:t>
            </a:r>
          </a:p>
          <a:p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13223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7" y="222726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20888"/>
            <a:ext cx="13112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hlinkClick r:id="" action="ppaction://hlinkshowjump?jump=previousslide">
              <a:snd r:embed="rId6" name="bomb.wav"/>
            </a:hlinkClick>
          </p:cNvPr>
          <p:cNvSpPr/>
          <p:nvPr/>
        </p:nvSpPr>
        <p:spPr>
          <a:xfrm>
            <a:off x="611560" y="5373216"/>
            <a:ext cx="158417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8</a:t>
            </a:r>
            <a:endParaRPr lang="el-GR" sz="6000" dirty="0"/>
          </a:p>
        </p:txBody>
      </p:sp>
      <p:sp>
        <p:nvSpPr>
          <p:cNvPr id="8" name="Rectangle 7">
            <a:hlinkClick r:id="" action="ppaction://hlinkshowjump?jump=nextslide">
              <a:snd r:embed="rId7" name="applause.wav"/>
            </a:hlinkClick>
          </p:cNvPr>
          <p:cNvSpPr/>
          <p:nvPr/>
        </p:nvSpPr>
        <p:spPr>
          <a:xfrm>
            <a:off x="2843808" y="5373216"/>
            <a:ext cx="1597297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9</a:t>
            </a:r>
            <a:endParaRPr lang="el-GR" sz="6000" dirty="0"/>
          </a:p>
        </p:txBody>
      </p:sp>
      <p:sp>
        <p:nvSpPr>
          <p:cNvPr id="9" name="Rectangle 8">
            <a:hlinkClick r:id="" action="ppaction://hlinkshowjump?jump=previousslide">
              <a:snd r:embed="rId6" name="bomb.wav"/>
            </a:hlinkClick>
          </p:cNvPr>
          <p:cNvSpPr/>
          <p:nvPr/>
        </p:nvSpPr>
        <p:spPr>
          <a:xfrm>
            <a:off x="5292080" y="5373216"/>
            <a:ext cx="1800200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10</a:t>
            </a:r>
            <a:endParaRPr lang="el-GR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93" y="4221088"/>
            <a:ext cx="4127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3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Μπράβο!!! Τα κατάφερες!!!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4170363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04159"/>
            <a:ext cx="1755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4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ξανά!</a:t>
            </a:r>
            <a:endParaRPr lang="el-G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113"/>
            <a:ext cx="3419475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7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4229040" cy="968358"/>
          </a:xfrm>
        </p:spPr>
        <p:txBody>
          <a:bodyPr>
            <a:normAutofit/>
          </a:bodyPr>
          <a:lstStyle/>
          <a:p>
            <a:r>
              <a:rPr lang="el-GR" dirty="0"/>
              <a:t>Μέτρησε πόσα </a:t>
            </a:r>
            <a:r>
              <a:rPr lang="el-GR" dirty="0" smtClean="0"/>
              <a:t>παγωτά </a:t>
            </a:r>
            <a:r>
              <a:rPr lang="el-GR" dirty="0"/>
              <a:t>υπάρχουν στην πιο κάτω εικόνα!</a:t>
            </a: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60032" y="30104"/>
            <a:ext cx="3839468" cy="1094640"/>
          </a:xfrm>
        </p:spPr>
        <p:txBody>
          <a:bodyPr/>
          <a:lstStyle/>
          <a:p>
            <a:r>
              <a:rPr lang="el-GR" dirty="0"/>
              <a:t>Τώρα μέτρησε </a:t>
            </a:r>
            <a:r>
              <a:rPr lang="el-GR" dirty="0" smtClean="0"/>
              <a:t>πόσα παγωτά υπάρχουν </a:t>
            </a:r>
            <a:r>
              <a:rPr lang="el-GR" dirty="0"/>
              <a:t>σε </a:t>
            </a:r>
            <a:r>
              <a:rPr lang="el-GR" dirty="0" smtClean="0"/>
              <a:t>αυτή </a:t>
            </a:r>
            <a:r>
              <a:rPr lang="el-GR" dirty="0"/>
              <a:t>την </a:t>
            </a:r>
            <a:r>
              <a:rPr lang="el-GR" dirty="0" smtClean="0"/>
              <a:t>εικόνα </a:t>
            </a:r>
            <a:r>
              <a:rPr lang="el-GR" dirty="0"/>
              <a:t>και </a:t>
            </a:r>
            <a:r>
              <a:rPr lang="el-GR" dirty="0" smtClean="0"/>
              <a:t>πρόσθεσε </a:t>
            </a:r>
            <a:r>
              <a:rPr lang="el-GR" dirty="0"/>
              <a:t>τα!</a:t>
            </a:r>
          </a:p>
          <a:p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13223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20888"/>
            <a:ext cx="1381119" cy="16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>
            <a:hlinkClick r:id="" action="ppaction://hlinkshowjump?jump=nextslide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46742"/>
            <a:ext cx="18224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>
            <a:hlinkClick r:id="" action="ppaction://hlinkshowjump?jump=previousslide">
              <a:snd r:embed="rId8" name="bomb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46741"/>
            <a:ext cx="16224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hlinkClick r:id="" action="ppaction://hlinkshowjump?jump=previousslide">
              <a:snd r:embed="rId8" name="bomb.wav"/>
            </a:hlinkClick>
          </p:cNvPr>
          <p:cNvSpPr/>
          <p:nvPr/>
        </p:nvSpPr>
        <p:spPr>
          <a:xfrm>
            <a:off x="6506208" y="5445224"/>
            <a:ext cx="1597143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47" y="4353898"/>
            <a:ext cx="4127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4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Μπράβο!!! Τα κατάφερες!!!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4176713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7330"/>
            <a:ext cx="1755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2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ξανά!</a:t>
            </a:r>
            <a:endParaRPr lang="el-G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16159"/>
            <a:ext cx="3683872" cy="390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6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0"/>
            <a:ext cx="4157032" cy="968358"/>
          </a:xfrm>
        </p:spPr>
        <p:txBody>
          <a:bodyPr>
            <a:normAutofit/>
          </a:bodyPr>
          <a:lstStyle/>
          <a:p>
            <a:r>
              <a:rPr lang="el-GR" dirty="0"/>
              <a:t>Μέτρησε πόσα </a:t>
            </a:r>
            <a:r>
              <a:rPr lang="el-GR" dirty="0" smtClean="0"/>
              <a:t>παγωτά </a:t>
            </a:r>
            <a:r>
              <a:rPr lang="el-GR" dirty="0"/>
              <a:t>υπάρχουν στην πιο κάτω εικόνα!</a:t>
            </a: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16016" y="0"/>
            <a:ext cx="3898776" cy="1033000"/>
          </a:xfrm>
        </p:spPr>
        <p:txBody>
          <a:bodyPr>
            <a:normAutofit/>
          </a:bodyPr>
          <a:lstStyle/>
          <a:p>
            <a:r>
              <a:rPr lang="el-GR" sz="1700" dirty="0"/>
              <a:t>Τώρα μέτρησε </a:t>
            </a:r>
            <a:r>
              <a:rPr lang="el-GR" sz="1700" dirty="0" smtClean="0"/>
              <a:t>πόσα παγωτά υπάρχουν </a:t>
            </a:r>
            <a:r>
              <a:rPr lang="el-GR" sz="1700" dirty="0"/>
              <a:t>σε </a:t>
            </a:r>
            <a:r>
              <a:rPr lang="el-GR" sz="1700" dirty="0" smtClean="0"/>
              <a:t>αυτή  την εικόνα </a:t>
            </a:r>
            <a:r>
              <a:rPr lang="el-GR" sz="1700" dirty="0"/>
              <a:t>και </a:t>
            </a:r>
            <a:r>
              <a:rPr lang="el-GR" sz="1700" dirty="0" smtClean="0"/>
              <a:t>πρόσθεσε </a:t>
            </a:r>
            <a:r>
              <a:rPr lang="el-GR" sz="1700" dirty="0"/>
              <a:t>τα!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69688"/>
            <a:ext cx="13223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241550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83963"/>
            <a:ext cx="13843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>
            <a:hlinkClick r:id="" action="ppaction://hlinkshowjump?jump=nextslide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66" y="5254625"/>
            <a:ext cx="18954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>
            <a:hlinkClick r:id="" action="ppaction://hlinkshowjump?jump=previousslide">
              <a:snd r:embed="rId8" name="bomb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54624"/>
            <a:ext cx="18224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hlinkClick r:id="" action="ppaction://hlinkshowjump?jump=previousslide">
              <a:snd r:embed="rId8" name="bomb.wav"/>
            </a:hlinkClick>
          </p:cNvPr>
          <p:cNvSpPr/>
          <p:nvPr/>
        </p:nvSpPr>
        <p:spPr>
          <a:xfrm>
            <a:off x="6197017" y="5435055"/>
            <a:ext cx="2016224" cy="9036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7</a:t>
            </a:r>
            <a:endParaRPr lang="el-GR" sz="6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092018"/>
            <a:ext cx="4127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Μπράβο!!! Τα κατάφερες!!!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4176713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898324" y="5530450"/>
            <a:ext cx="2016224" cy="936104"/>
          </a:xfrm>
          <a:prstGeom prst="rightArrow">
            <a:avLst/>
          </a:prstGeom>
          <a:solidFill>
            <a:srgbClr val="06F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9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ξανά!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3414489" cy="361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op Ice Cream Cake Stickers for Android &amp; iOS | Gfycat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="" xmlns:a16="http://schemas.microsoft.com/office/drawing/2014/main" id="{5C7AC471-55C8-4366-BA94-5A8583C9D9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47" y="-386119"/>
            <a:ext cx="4142953" cy="45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appy Ice Cream GIF by @SummerBreak - Find &amp; Share on GIPHY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="" xmlns:a16="http://schemas.microsoft.com/office/drawing/2014/main" id="{B5AF3AAC-7E3B-46DD-8EBF-A882F5EAAE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22" y="4114800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appy Ice Cream GIF by @SummerBreak - Find &amp; Share on GIPHY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="" xmlns:a16="http://schemas.microsoft.com/office/drawing/2014/main" id="{292E0BEF-7DC4-4EFA-9AB5-99FC6D22D3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57233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mazing Performance Sticker GIF | Gfycat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="" xmlns:a16="http://schemas.microsoft.com/office/drawing/2014/main" id="{198EEAA7-907C-47FC-938F-274404493C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0141">
            <a:off x="236705" y="127319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="" xmlns:a16="http://schemas.microsoft.com/office/drawing/2014/main" id="{B0B070D7-64E7-4325-B525-9B4ABE837201}"/>
              </a:ext>
            </a:extLst>
          </p:cNvPr>
          <p:cNvSpPr/>
          <p:nvPr/>
        </p:nvSpPr>
        <p:spPr>
          <a:xfrm>
            <a:off x="1667253" y="241568"/>
            <a:ext cx="3703700" cy="1690366"/>
          </a:xfrm>
          <a:prstGeom prst="wedgeEllipseCallout">
            <a:avLst>
              <a:gd name="adj1" fmla="val -55846"/>
              <a:gd name="adj2" fmla="val 849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31A6CA-0B05-44EA-87CA-348B83DF789E}"/>
              </a:ext>
            </a:extLst>
          </p:cNvPr>
          <p:cNvSpPr txBox="1"/>
          <p:nvPr/>
        </p:nvSpPr>
        <p:spPr>
          <a:xfrm>
            <a:off x="2078943" y="394253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ΜΠΡΑΒΟ ΕΙΣΑΙ ΝΙΚΗΤΗΣ!!</a:t>
            </a:r>
          </a:p>
        </p:txBody>
      </p:sp>
      <p:pic>
        <p:nvPicPr>
          <p:cNvPr id="1034" name="Picture 10" descr="Ice Cream Eating Sticker by Molang for iOS &amp; Android | GIPHY">
            <a:extLst>
              <a:ext uri="{FF2B5EF4-FFF2-40B4-BE49-F238E27FC236}">
                <a16:creationId xmlns="" xmlns:a16="http://schemas.microsoft.com/office/drawing/2014/main" id="{A49EE534-01C5-4E5A-9AB1-15AF4FD8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7062">
            <a:off x="4229202" y="484406"/>
            <a:ext cx="1175183" cy="121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Ice Cream Eating Sticker by Molang for iOS &amp; Android | GIPHY">
            <a:extLst>
              <a:ext uri="{FF2B5EF4-FFF2-40B4-BE49-F238E27FC236}">
                <a16:creationId xmlns="" xmlns:a16="http://schemas.microsoft.com/office/drawing/2014/main" id="{933A2ED3-5692-4F95-8162-A54E819642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248">
            <a:off x="1588760" y="523891"/>
            <a:ext cx="1175183" cy="121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155201"/>
            <a:ext cx="8229600" cy="1143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4023360" cy="640080"/>
          </a:xfrm>
        </p:spPr>
        <p:txBody>
          <a:bodyPr>
            <a:normAutofit/>
          </a:bodyPr>
          <a:lstStyle/>
          <a:p>
            <a:r>
              <a:rPr lang="el-GR" sz="1600" dirty="0" smtClean="0"/>
              <a:t>Μέτρησε πόσα παγωτά υπάρχουν στην πιο κάτω εικόνα!</a:t>
            </a:r>
            <a:endParaRPr lang="el-GR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4008" y="188640"/>
            <a:ext cx="4023360" cy="64008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Τώρα μέτρησε πόσα παγωτά υπάρχουν σε αυτή την εικόνα και πρόσθεσε τα!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7" y="1384300"/>
            <a:ext cx="13906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2" y="1384300"/>
            <a:ext cx="13906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35896" y="2780928"/>
            <a:ext cx="136815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4328" y="2732789"/>
            <a:ext cx="115212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6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9" name="Rectangle 8">
            <a:hlinkClick r:id="" action="ppaction://hlinkshowjump?jump=previousslide">
              <a:snd r:embed="rId3" name="bomb.wav"/>
            </a:hlinkClick>
          </p:cNvPr>
          <p:cNvSpPr/>
          <p:nvPr/>
        </p:nvSpPr>
        <p:spPr>
          <a:xfrm>
            <a:off x="323528" y="5877272"/>
            <a:ext cx="172819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1</a:t>
            </a:r>
          </a:p>
        </p:txBody>
      </p:sp>
      <p:sp>
        <p:nvSpPr>
          <p:cNvPr id="10" name="Rectangle 9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203848" y="5877272"/>
            <a:ext cx="169218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2</a:t>
            </a:r>
            <a:endParaRPr lang="el-GR" sz="6000" dirty="0"/>
          </a:p>
        </p:txBody>
      </p:sp>
      <p:sp>
        <p:nvSpPr>
          <p:cNvPr id="11" name="Rectangle 10">
            <a:hlinkClick r:id="" action="ppaction://hlinkshowjump?jump=previousslide">
              <a:snd r:embed="rId3" name="bomb.wav"/>
            </a:hlinkClick>
          </p:cNvPr>
          <p:cNvSpPr/>
          <p:nvPr/>
        </p:nvSpPr>
        <p:spPr>
          <a:xfrm>
            <a:off x="6516216" y="5907443"/>
            <a:ext cx="172819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 smtClean="0">
                <a:solidFill>
                  <a:schemeClr val="tx1"/>
                </a:solidFill>
              </a:rPr>
              <a:t>3</a:t>
            </a:r>
            <a:endParaRPr lang="el-GR" sz="6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048" y="4869160"/>
            <a:ext cx="4104456" cy="8222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Τώρα μέτρησε τα όλα μαζί και επέλεξε την σωστή απάντηση!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76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Μπράβο!!! Τα κατάφερες!!!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83" y="1844824"/>
            <a:ext cx="4167906" cy="416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6948264" y="5373216"/>
            <a:ext cx="1944216" cy="936104"/>
          </a:xfrm>
          <a:prstGeom prst="rightArrow">
            <a:avLst/>
          </a:prstGeom>
          <a:solidFill>
            <a:srgbClr val="06F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Συνέχισε!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4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ξανά!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617663"/>
            <a:ext cx="3414713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9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0"/>
            <a:ext cx="3960440" cy="980728"/>
          </a:xfrm>
        </p:spPr>
        <p:txBody>
          <a:bodyPr>
            <a:normAutofit/>
          </a:bodyPr>
          <a:lstStyle/>
          <a:p>
            <a:r>
              <a:rPr lang="el-GR" dirty="0"/>
              <a:t>Μέτρησε πόσα </a:t>
            </a:r>
            <a:r>
              <a:rPr lang="el-GR" dirty="0" smtClean="0"/>
              <a:t>παγωτά </a:t>
            </a:r>
            <a:r>
              <a:rPr lang="el-GR" dirty="0"/>
              <a:t>υπάρχουν στην πιο κάτω εικόνα!</a:t>
            </a:r>
          </a:p>
          <a:p>
            <a:endParaRPr lang="el-GR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0"/>
            <a:ext cx="3960440" cy="1196752"/>
          </a:xfrm>
        </p:spPr>
        <p:txBody>
          <a:bodyPr/>
          <a:lstStyle/>
          <a:p>
            <a:r>
              <a:rPr lang="el-GR" dirty="0"/>
              <a:t>Τώρα μέτρησε </a:t>
            </a:r>
            <a:r>
              <a:rPr lang="el-GR" dirty="0" smtClean="0"/>
              <a:t>πόσα παγωτά υπάρχουν </a:t>
            </a:r>
            <a:r>
              <a:rPr lang="el-GR" dirty="0"/>
              <a:t>σε </a:t>
            </a:r>
            <a:r>
              <a:rPr lang="el-GR" dirty="0" smtClean="0"/>
              <a:t>αυτή </a:t>
            </a:r>
            <a:r>
              <a:rPr lang="el-GR" dirty="0"/>
              <a:t>την </a:t>
            </a:r>
            <a:r>
              <a:rPr lang="el-GR" dirty="0" smtClean="0"/>
              <a:t>εικόνα </a:t>
            </a:r>
            <a:r>
              <a:rPr lang="el-GR" dirty="0"/>
              <a:t>και </a:t>
            </a:r>
            <a:r>
              <a:rPr lang="el-GR" dirty="0" smtClean="0"/>
              <a:t>πρόσθεσε </a:t>
            </a:r>
            <a:r>
              <a:rPr lang="el-GR" dirty="0"/>
              <a:t>τα!</a:t>
            </a:r>
          </a:p>
          <a:p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956124" cy="165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79912" y="2348880"/>
            <a:ext cx="115212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+</a:t>
            </a:r>
            <a:endParaRPr lang="el-GR" sz="60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1879600"/>
            <a:ext cx="1990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12360" y="2492896"/>
            <a:ext cx="100811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=</a:t>
            </a:r>
            <a:endParaRPr lang="el-GR" sz="6000" dirty="0"/>
          </a:p>
        </p:txBody>
      </p:sp>
      <p:sp>
        <p:nvSpPr>
          <p:cNvPr id="9" name="Rectangle 8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203848" y="5373216"/>
            <a:ext cx="1728192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4</a:t>
            </a:r>
            <a:endParaRPr lang="el-GR" sz="6000" dirty="0"/>
          </a:p>
        </p:txBody>
      </p:sp>
      <p:sp>
        <p:nvSpPr>
          <p:cNvPr id="10" name="Rectangle 9">
            <a:hlinkClick r:id="" action="ppaction://hlinkshowjump?jump=previousslide">
              <a:snd r:embed="rId5" name="bomb.wav"/>
            </a:hlinkClick>
          </p:cNvPr>
          <p:cNvSpPr/>
          <p:nvPr/>
        </p:nvSpPr>
        <p:spPr>
          <a:xfrm>
            <a:off x="899592" y="5373216"/>
            <a:ext cx="1800200" cy="972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5</a:t>
            </a:r>
            <a:endParaRPr lang="el-GR" sz="6000" dirty="0"/>
          </a:p>
        </p:txBody>
      </p:sp>
      <p:sp>
        <p:nvSpPr>
          <p:cNvPr id="11" name="Rectangle 10">
            <a:hlinkClick r:id="" action="ppaction://hlinkshowjump?jump=previousslide">
              <a:snd r:embed="rId5" name="bomb.wav"/>
            </a:hlinkClick>
          </p:cNvPr>
          <p:cNvSpPr/>
          <p:nvPr/>
        </p:nvSpPr>
        <p:spPr>
          <a:xfrm>
            <a:off x="5796136" y="5373216"/>
            <a:ext cx="1872208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4127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5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Μπράβο!!! Τα κατάφερες!!!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4170363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6516216" y="5229200"/>
            <a:ext cx="1728192" cy="1080120"/>
          </a:xfrm>
          <a:prstGeom prst="rightArrow">
            <a:avLst/>
          </a:prstGeom>
          <a:solidFill>
            <a:srgbClr val="06F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Συνέχισε!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97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ξανά!</a:t>
            </a:r>
            <a:endParaRPr lang="el-G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17663"/>
            <a:ext cx="3414713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5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0"/>
            <a:ext cx="4085024" cy="968358"/>
          </a:xfrm>
        </p:spPr>
        <p:txBody>
          <a:bodyPr>
            <a:normAutofit/>
          </a:bodyPr>
          <a:lstStyle/>
          <a:p>
            <a:r>
              <a:rPr lang="el-GR" dirty="0"/>
              <a:t>Μέτρησε πόσα παγωτα υπάρχουν στην πιο κάτω εικόνα!</a:t>
            </a: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16016" y="19030"/>
            <a:ext cx="4032448" cy="1177721"/>
          </a:xfrm>
        </p:spPr>
        <p:txBody>
          <a:bodyPr>
            <a:normAutofit/>
          </a:bodyPr>
          <a:lstStyle/>
          <a:p>
            <a:r>
              <a:rPr lang="el-GR" dirty="0"/>
              <a:t>Τώρα μέτρησε </a:t>
            </a:r>
            <a:r>
              <a:rPr lang="el-GR" dirty="0" smtClean="0"/>
              <a:t>πόσα παγωτά υπάρχουν </a:t>
            </a:r>
            <a:r>
              <a:rPr lang="el-GR" dirty="0"/>
              <a:t>σε </a:t>
            </a:r>
            <a:r>
              <a:rPr lang="el-GR" dirty="0" smtClean="0"/>
              <a:t>αυτή </a:t>
            </a:r>
            <a:r>
              <a:rPr lang="el-GR" dirty="0"/>
              <a:t>την </a:t>
            </a:r>
            <a:r>
              <a:rPr lang="el-GR" dirty="0" smtClean="0"/>
              <a:t>εικόνα </a:t>
            </a:r>
            <a:r>
              <a:rPr lang="el-GR" dirty="0"/>
              <a:t>και </a:t>
            </a:r>
            <a:r>
              <a:rPr lang="el-GR" dirty="0" smtClean="0"/>
              <a:t>πρόσθεσε </a:t>
            </a:r>
            <a:r>
              <a:rPr lang="el-GR" dirty="0"/>
              <a:t>τα!</a:t>
            </a:r>
          </a:p>
          <a:p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19872" y="2276872"/>
            <a:ext cx="1296144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+</a:t>
            </a:r>
            <a:endParaRPr lang="el-GR" sz="6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2420888"/>
            <a:ext cx="13112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hlinkClick r:id="" action="ppaction://hlinkshowjump?jump=nextslide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57" y="5235228"/>
            <a:ext cx="18224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>
            <a:hlinkClick r:id="" action="ppaction://hlinkshowjump?jump=previousslide">
              <a:snd r:embed="rId7" name="bomb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35229"/>
            <a:ext cx="17494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>
            <a:hlinkClick r:id="" action="ppaction://hlinkshowjump?jump=previousslide">
              <a:snd r:embed="rId7" name="bomb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5224778"/>
            <a:ext cx="18954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47" y="4221088"/>
            <a:ext cx="4127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512</TotalTime>
  <Words>223</Words>
  <Application>Microsoft Office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Παιχνίδι πρόσθεσης</vt:lpstr>
      <vt:lpstr>Προσπάθησε ξανά!</vt:lpstr>
      <vt:lpstr>PowerPoint Presentation</vt:lpstr>
      <vt:lpstr>Μπράβο!!! Τα κατάφερες!!!</vt:lpstr>
      <vt:lpstr>Προσπάθησε ξανά!</vt:lpstr>
      <vt:lpstr>PowerPoint Presentation</vt:lpstr>
      <vt:lpstr>Μπράβο!!! Τα κατάφερες!!!</vt:lpstr>
      <vt:lpstr>Προσπάθησε ξανά!</vt:lpstr>
      <vt:lpstr>PowerPoint Presentation</vt:lpstr>
      <vt:lpstr>Μπράβο!!! Τα κατάφερες!!!</vt:lpstr>
      <vt:lpstr>Προσπάθησε ξανά!</vt:lpstr>
      <vt:lpstr>PowerPoint Presentation</vt:lpstr>
      <vt:lpstr>Μπράβο!!! Τα κατάφερες!!!</vt:lpstr>
      <vt:lpstr>Προσπάθησε ξανά!</vt:lpstr>
      <vt:lpstr>PowerPoint Presentation</vt:lpstr>
      <vt:lpstr>Μπράβο!!! Τα κατάφερες!!!</vt:lpstr>
      <vt:lpstr>Προσπάθησε ξανά!</vt:lpstr>
      <vt:lpstr>PowerPoint Presentation</vt:lpstr>
      <vt:lpstr>Μπράβο!!! Τα κατάφερες!!!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Παιχνίδι πρόσθεσης</dc:title>
  <dc:creator>User</dc:creator>
  <cp:lastModifiedBy>User</cp:lastModifiedBy>
  <cp:revision>17</cp:revision>
  <dcterms:created xsi:type="dcterms:W3CDTF">2020-05-30T15:26:53Z</dcterms:created>
  <dcterms:modified xsi:type="dcterms:W3CDTF">2020-06-01T18:32:58Z</dcterms:modified>
</cp:coreProperties>
</file>