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5" d="100"/>
          <a:sy n="65" d="100"/>
        </p:scale>
        <p:origin x="-15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E3C5256-1300-4731-AE10-A18E34DF76D1}" type="datetimeFigureOut">
              <a:rPr lang="el-GR" smtClean="0"/>
              <a:t>2/6/2020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86528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3C5256-1300-4731-AE10-A18E34DF76D1}" type="datetimeFigureOut">
              <a:rPr lang="el-GR" smtClean="0"/>
              <a:t>2/6/2020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30903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3C5256-1300-4731-AE10-A18E34DF76D1}" type="datetimeFigureOut">
              <a:rPr lang="el-GR" smtClean="0"/>
              <a:t>2/6/2020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90751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E3C5256-1300-4731-AE10-A18E34DF76D1}" type="datetimeFigureOut">
              <a:rPr lang="el-GR" smtClean="0"/>
              <a:t>2/6/2020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14276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C5256-1300-4731-AE10-A18E34DF76D1}" type="datetimeFigureOut">
              <a:rPr lang="el-GR" smtClean="0"/>
              <a:t>2/6/2020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06471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E3C5256-1300-4731-AE10-A18E34DF76D1}" type="datetimeFigureOut">
              <a:rPr lang="el-GR" smtClean="0"/>
              <a:t>2/6/2020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329219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E3C5256-1300-4731-AE10-A18E34DF76D1}" type="datetimeFigureOut">
              <a:rPr lang="el-GR" smtClean="0"/>
              <a:t>2/6/2020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365909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E3C5256-1300-4731-AE10-A18E34DF76D1}" type="datetimeFigureOut">
              <a:rPr lang="el-GR" smtClean="0"/>
              <a:t>2/6/2020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8741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C5256-1300-4731-AE10-A18E34DF76D1}" type="datetimeFigureOut">
              <a:rPr lang="el-GR" smtClean="0"/>
              <a:t>2/6/2020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283940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C5256-1300-4731-AE10-A18E34DF76D1}" type="datetimeFigureOut">
              <a:rPr lang="el-GR" smtClean="0"/>
              <a:t>2/6/2020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416774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C5256-1300-4731-AE10-A18E34DF76D1}" type="datetimeFigureOut">
              <a:rPr lang="el-GR" smtClean="0"/>
              <a:t>2/6/2020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3B70DE4-D41C-4B35-BBB3-5A16DCF0B944}" type="slidenum">
              <a:rPr lang="el-GR" smtClean="0"/>
              <a:t>‹#›</a:t>
            </a:fld>
            <a:endParaRPr lang="el-GR"/>
          </a:p>
        </p:txBody>
      </p:sp>
    </p:spTree>
    <p:extLst>
      <p:ext uri="{BB962C8B-B14F-4D97-AF65-F5344CB8AC3E}">
        <p14:creationId xmlns:p14="http://schemas.microsoft.com/office/powerpoint/2010/main" val="36924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C5256-1300-4731-AE10-A18E34DF76D1}" type="datetimeFigureOut">
              <a:rPr lang="el-GR" smtClean="0"/>
              <a:t>2/6/2020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70DE4-D41C-4B35-BBB3-5A16DCF0B944}" type="slidenum">
              <a:rPr lang="el-GR" smtClean="0"/>
              <a:t>‹#›</a:t>
            </a:fld>
            <a:endParaRPr lang="el-GR"/>
          </a:p>
        </p:txBody>
      </p:sp>
    </p:spTree>
    <p:extLst>
      <p:ext uri="{BB962C8B-B14F-4D97-AF65-F5344CB8AC3E}">
        <p14:creationId xmlns:p14="http://schemas.microsoft.com/office/powerpoint/2010/main" val="286311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21.jp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23.gif"/><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25.gif"/><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4632" cy="1658615"/>
          </a:xfrm>
        </p:spPr>
        <p:txBody>
          <a:bodyPr>
            <a:normAutofit fontScale="90000"/>
          </a:bodyPr>
          <a:lstStyle/>
          <a:p>
            <a:r>
              <a:rPr lang="el-GR" dirty="0" smtClean="0"/>
              <a:t>ΚΑΛΩΣ ΜΑΣ ΗΡΘΕΣ ΚΑΛΟΚΑΙΡΑΚΙ ΜΕ ΤΙΣ ΝΟΣΤΙΜΕΣ ΣΟΥ ΛΙΧΟΥΔΙΕΣ</a:t>
            </a:r>
            <a:br>
              <a:rPr lang="el-GR" dirty="0" smtClean="0"/>
            </a:br>
            <a:endParaRPr lang="el-GR" dirty="0"/>
          </a:p>
        </p:txBody>
      </p:sp>
      <p:sp>
        <p:nvSpPr>
          <p:cNvPr id="3" name="Subtitle 2"/>
          <p:cNvSpPr>
            <a:spLocks noGrp="1"/>
          </p:cNvSpPr>
          <p:nvPr>
            <p:ph type="subTitle" idx="1"/>
          </p:nvPr>
        </p:nvSpPr>
        <p:spPr/>
        <p:txBody>
          <a:bodyPr>
            <a:normAutofit fontScale="85000" lnSpcReduction="20000"/>
          </a:bodyPr>
          <a:lstStyle/>
          <a:p>
            <a:pPr algn="l"/>
            <a:endParaRPr lang="el-GR" dirty="0" smtClean="0"/>
          </a:p>
          <a:p>
            <a:pPr algn="l"/>
            <a:endParaRPr lang="el-GR" dirty="0"/>
          </a:p>
          <a:p>
            <a:pPr algn="l"/>
            <a:endParaRPr lang="el-GR" dirty="0" smtClean="0"/>
          </a:p>
          <a:p>
            <a:pPr algn="l"/>
            <a:r>
              <a:rPr lang="el-GR" dirty="0" smtClean="0"/>
              <a:t>Στάλω Υψαρίδου</a:t>
            </a:r>
          </a:p>
          <a:p>
            <a:pPr algn="l"/>
            <a:endParaRPr lang="el-GR"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960" y="97656"/>
            <a:ext cx="1944216" cy="19442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101" y="-334392"/>
            <a:ext cx="2808312" cy="28083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3356992"/>
            <a:ext cx="3312368" cy="3312368"/>
          </a:xfrm>
          <a:prstGeom prst="rect">
            <a:avLst/>
          </a:prstGeom>
        </p:spPr>
      </p:pic>
      <p:pic>
        <p:nvPicPr>
          <p:cNvPr id="9" name="Νέα εγγραφή.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3568" y="5877272"/>
            <a:ext cx="609600" cy="609600"/>
          </a:xfrm>
          <a:prstGeom prst="rect">
            <a:avLst/>
          </a:prstGeom>
        </p:spPr>
      </p:pic>
    </p:spTree>
    <p:extLst>
      <p:ext uri="{BB962C8B-B14F-4D97-AF65-F5344CB8AC3E}">
        <p14:creationId xmlns:p14="http://schemas.microsoft.com/office/powerpoint/2010/main" val="296433475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67944" y="116632"/>
            <a:ext cx="4453334" cy="3326255"/>
          </a:xfrm>
        </p:spPr>
      </p:pic>
      <p:sp>
        <p:nvSpPr>
          <p:cNvPr id="4" name="Text Placeholder 3"/>
          <p:cNvSpPr>
            <a:spLocks noGrp="1"/>
          </p:cNvSpPr>
          <p:nvPr>
            <p:ph type="body" sz="half" idx="2"/>
          </p:nvPr>
        </p:nvSpPr>
        <p:spPr/>
        <p:txBody>
          <a:bodyPr>
            <a:normAutofit/>
          </a:bodyPr>
          <a:lstStyle/>
          <a:p>
            <a:r>
              <a:rPr lang="el-GR" sz="2800" dirty="0" smtClean="0"/>
              <a:t>Μετά απο 4 ώρες ξεφορμάρουμε βγάζουμε και την μεβράνη και κόβουμε τα παγωτάκια.</a:t>
            </a:r>
            <a:endParaRPr lang="el-GR"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868" y="3501008"/>
            <a:ext cx="2448272" cy="3264363"/>
          </a:xfrm>
          <a:prstGeom prst="rect">
            <a:avLst/>
          </a:prstGeom>
        </p:spPr>
      </p:pic>
      <p:pic>
        <p:nvPicPr>
          <p:cNvPr id="7" name="Νέα εγγραφή 10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8808" y="5771448"/>
            <a:ext cx="609600" cy="609600"/>
          </a:xfrm>
          <a:prstGeom prst="rect">
            <a:avLst/>
          </a:prstGeom>
        </p:spPr>
      </p:pic>
    </p:spTree>
    <p:extLst>
      <p:ext uri="{BB962C8B-B14F-4D97-AF65-F5344CB8AC3E}">
        <p14:creationId xmlns:p14="http://schemas.microsoft.com/office/powerpoint/2010/main" val="4203740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17208" y="273052"/>
            <a:ext cx="4527200" cy="6036268"/>
          </a:xfrm>
        </p:spPr>
      </p:pic>
      <p:sp>
        <p:nvSpPr>
          <p:cNvPr id="4" name="Text Placeholder 3"/>
          <p:cNvSpPr>
            <a:spLocks noGrp="1"/>
          </p:cNvSpPr>
          <p:nvPr>
            <p:ph type="body" sz="half" idx="2"/>
          </p:nvPr>
        </p:nvSpPr>
        <p:spPr/>
        <p:txBody>
          <a:bodyPr>
            <a:normAutofit/>
          </a:bodyPr>
          <a:lstStyle/>
          <a:p>
            <a:r>
              <a:rPr lang="el-GR" sz="2800" dirty="0" smtClean="0"/>
              <a:t>Τα παγωτάκια σάντουιτς  είναι έτοιμα πανεύκολα και τόσο νόστιμα που μικροί και μεγάλοι θα ενθουσιαστούν!!!</a:t>
            </a:r>
            <a:endParaRPr lang="el-GR"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444224"/>
            <a:ext cx="2381250" cy="2381250"/>
          </a:xfrm>
          <a:prstGeom prst="rect">
            <a:avLst/>
          </a:prstGeom>
        </p:spPr>
      </p:pic>
      <p:pic>
        <p:nvPicPr>
          <p:cNvPr id="7" name="Νέα εγγραφή 1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3848" y="6248400"/>
            <a:ext cx="609600" cy="609600"/>
          </a:xfrm>
          <a:prstGeom prst="rect">
            <a:avLst/>
          </a:prstGeom>
        </p:spPr>
      </p:pic>
    </p:spTree>
    <p:extLst>
      <p:ext uri="{BB962C8B-B14F-4D97-AF65-F5344CB8AC3E}">
        <p14:creationId xmlns:p14="http://schemas.microsoft.com/office/powerpoint/2010/main" val="7993410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6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36008" y="273050"/>
            <a:ext cx="4389834" cy="5853113"/>
          </a:xfrm>
        </p:spPr>
      </p:pic>
      <p:sp>
        <p:nvSpPr>
          <p:cNvPr id="4" name="Text Placeholder 3"/>
          <p:cNvSpPr>
            <a:spLocks noGrp="1"/>
          </p:cNvSpPr>
          <p:nvPr>
            <p:ph type="body" sz="half" idx="2"/>
          </p:nvPr>
        </p:nvSpPr>
        <p:spPr/>
        <p:txBody>
          <a:bodyPr>
            <a:normAutofit/>
          </a:bodyPr>
          <a:lstStyle/>
          <a:p>
            <a:r>
              <a:rPr lang="el-GR" sz="2800" dirty="0" smtClean="0"/>
              <a:t>Φτιάξτε τα θα ενθουσιαστείτε .</a:t>
            </a:r>
          </a:p>
          <a:p>
            <a:r>
              <a:rPr lang="el-GR" sz="2800" dirty="0" smtClean="0"/>
              <a:t>Καλή σας επιτυχία </a:t>
            </a:r>
          </a:p>
          <a:p>
            <a:r>
              <a:rPr lang="el-GR" sz="2800" dirty="0" smtClean="0"/>
              <a:t>Γιαμί γιαμί.</a:t>
            </a:r>
            <a:endParaRPr lang="el-GR" sz="2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356992"/>
            <a:ext cx="2376264" cy="2376264"/>
          </a:xfrm>
          <a:prstGeom prst="rect">
            <a:avLst/>
          </a:prstGeom>
        </p:spPr>
      </p:pic>
      <p:pic>
        <p:nvPicPr>
          <p:cNvPr id="9" name="Νέα εγγραφή 12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276" y="5949280"/>
            <a:ext cx="609600" cy="609600"/>
          </a:xfrm>
          <a:prstGeom prst="rect">
            <a:avLst/>
          </a:prstGeom>
        </p:spPr>
      </p:pic>
    </p:spTree>
    <p:extLst>
      <p:ext uri="{BB962C8B-B14F-4D97-AF65-F5344CB8AC3E}">
        <p14:creationId xmlns:p14="http://schemas.microsoft.com/office/powerpoint/2010/main" val="21123949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ΚΑΛΟ ΜΑΣ ΚΑΛΟΚΑΙΡΙ </a:t>
            </a:r>
            <a:endParaRPr lang="el-GR"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4980" y="1556792"/>
            <a:ext cx="7692249" cy="4320480"/>
          </a:xfrm>
        </p:spPr>
      </p:pic>
      <p:pic>
        <p:nvPicPr>
          <p:cNvPr id="7" name="Νέα εγγραφή 13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6021288"/>
            <a:ext cx="609600" cy="609600"/>
          </a:xfrm>
          <a:prstGeom prst="rect">
            <a:avLst/>
          </a:prstGeom>
        </p:spPr>
      </p:pic>
    </p:spTree>
    <p:extLst>
      <p:ext uri="{BB962C8B-B14F-4D97-AF65-F5344CB8AC3E}">
        <p14:creationId xmlns:p14="http://schemas.microsoft.com/office/powerpoint/2010/main" val="7297014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994122"/>
          </a:xfrm>
        </p:spPr>
        <p:txBody>
          <a:bodyPr/>
          <a:lstStyle/>
          <a:p>
            <a:r>
              <a:rPr lang="el-GR" dirty="0" smtClean="0"/>
              <a:t>ΦΤΙΑΧΝΟΥΜΕ ΝΟΣΤΙΜΟ ΠΑΓΩΤΟ</a:t>
            </a:r>
            <a:endParaRPr lang="el-GR"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43608" y="1484783"/>
            <a:ext cx="7313131" cy="4740579"/>
          </a:xfrm>
        </p:spPr>
      </p:pic>
      <p:pic>
        <p:nvPicPr>
          <p:cNvPr id="5" name="Νέα εγγραφή 2 (1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5536" y="6248400"/>
            <a:ext cx="609600" cy="609600"/>
          </a:xfrm>
          <a:prstGeom prst="rect">
            <a:avLst/>
          </a:prstGeom>
        </p:spPr>
      </p:pic>
    </p:spTree>
    <p:extLst>
      <p:ext uri="{BB962C8B-B14F-4D97-AF65-F5344CB8AC3E}">
        <p14:creationId xmlns:p14="http://schemas.microsoft.com/office/powerpoint/2010/main" val="239557120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ΠΑΝΕΥΚΟΛΑ ΠΑΓΩΤΑΚΙΑ ΣΑΝΤΟΥΙΤΣ ΜΕ ΜΟΝΟ 3 ΥΛΙΚΑ !!!</a:t>
            </a:r>
            <a:endParaRPr lang="el-GR" dirty="0"/>
          </a:p>
        </p:txBody>
      </p:sp>
      <p:sp>
        <p:nvSpPr>
          <p:cNvPr id="3" name="Content Placeholder 2"/>
          <p:cNvSpPr>
            <a:spLocks noGrp="1"/>
          </p:cNvSpPr>
          <p:nvPr>
            <p:ph idx="1"/>
          </p:nvPr>
        </p:nvSpPr>
        <p:spPr/>
        <p:txBody>
          <a:bodyPr>
            <a:normAutofit/>
          </a:bodyPr>
          <a:lstStyle/>
          <a:p>
            <a:r>
              <a:rPr lang="el-GR" sz="2800" dirty="0" smtClean="0"/>
              <a:t>600 </a:t>
            </a:r>
            <a:r>
              <a:rPr lang="en-GB" sz="2800" dirty="0" smtClean="0"/>
              <a:t>ml </a:t>
            </a:r>
            <a:r>
              <a:rPr lang="el-GR" sz="2800" dirty="0" smtClean="0"/>
              <a:t>κρέμα γάλακτος 38% λιπαρά.</a:t>
            </a:r>
          </a:p>
          <a:p>
            <a:r>
              <a:rPr lang="el-GR" sz="2800" dirty="0" smtClean="0"/>
              <a:t>300 γρ πτι μπερ μπισκότα.</a:t>
            </a:r>
          </a:p>
          <a:p>
            <a:r>
              <a:rPr lang="el-GR" sz="2800" dirty="0" smtClean="0"/>
              <a:t>410 γρ πραλίνα σοκολάτας (</a:t>
            </a:r>
            <a:r>
              <a:rPr lang="en-GB" sz="2800" dirty="0" err="1" smtClean="0"/>
              <a:t>nutella</a:t>
            </a:r>
            <a:r>
              <a:rPr lang="el-GR" sz="2800" dirty="0" smtClean="0"/>
              <a:t>.</a:t>
            </a:r>
            <a:r>
              <a:rPr lang="en-GB" sz="2800" dirty="0" smtClean="0"/>
              <a:t>)</a:t>
            </a:r>
          </a:p>
          <a:p>
            <a:r>
              <a:rPr lang="en-GB" sz="2800" dirty="0" smtClean="0"/>
              <a:t>25x30 </a:t>
            </a:r>
            <a:r>
              <a:rPr lang="el-GR" sz="2800" dirty="0" smtClean="0"/>
              <a:t>ταψί.</a:t>
            </a:r>
          </a:p>
          <a:p>
            <a:endParaRPr lang="el-GR" sz="2800" dirty="0"/>
          </a:p>
          <a:p>
            <a:endParaRPr lang="el-GR"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93" y="3573016"/>
            <a:ext cx="3456384" cy="25816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470" y="3618444"/>
            <a:ext cx="3460494" cy="2584690"/>
          </a:xfrm>
          <a:prstGeom prst="rect">
            <a:avLst/>
          </a:prstGeom>
        </p:spPr>
      </p:pic>
      <p:pic>
        <p:nvPicPr>
          <p:cNvPr id="6" name="Νέα εγγραφή 3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528" y="6261107"/>
            <a:ext cx="609600" cy="609600"/>
          </a:xfrm>
          <a:prstGeom prst="rect">
            <a:avLst/>
          </a:prstGeom>
        </p:spPr>
      </p:pic>
    </p:spTree>
    <p:extLst>
      <p:ext uri="{BB962C8B-B14F-4D97-AF65-F5344CB8AC3E}">
        <p14:creationId xmlns:p14="http://schemas.microsoft.com/office/powerpoint/2010/main" val="33780682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ΕΚΤΕΛΕΣΗ ΤΗΣ ΣΥΝΤΑΓΗΣ ΜΑΣ</a:t>
            </a:r>
            <a:endParaRPr lang="el-GR" sz="3200"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47864" y="421432"/>
            <a:ext cx="3663481" cy="2736304"/>
          </a:xfrm>
        </p:spPr>
      </p:pic>
      <p:sp>
        <p:nvSpPr>
          <p:cNvPr id="4" name="Text Placeholder 3"/>
          <p:cNvSpPr>
            <a:spLocks noGrp="1"/>
          </p:cNvSpPr>
          <p:nvPr>
            <p:ph type="body" sz="half" idx="2"/>
          </p:nvPr>
        </p:nvSpPr>
        <p:spPr/>
        <p:txBody>
          <a:bodyPr>
            <a:normAutofit/>
          </a:bodyPr>
          <a:lstStyle/>
          <a:p>
            <a:r>
              <a:rPr lang="el-GR" sz="3200" dirty="0" smtClean="0"/>
              <a:t>Σε ένα μπ</a:t>
            </a:r>
            <a:r>
              <a:rPr lang="el-GR" sz="3200" dirty="0"/>
              <a:t>ώ</a:t>
            </a:r>
            <a:r>
              <a:rPr lang="el-GR" sz="3200" dirty="0" smtClean="0"/>
              <a:t>λ ρίχνουμε τα 600</a:t>
            </a:r>
            <a:r>
              <a:rPr lang="en-GB" sz="3200" dirty="0" smtClean="0"/>
              <a:t>ml </a:t>
            </a:r>
            <a:r>
              <a:rPr lang="el-GR" sz="3200" dirty="0" smtClean="0"/>
              <a:t>κρέμα γάλακτος και ανακατεύομε με το μίξερ μέχρι να γίνει μαλακή σαντιγί.</a:t>
            </a:r>
            <a:endParaRPr lang="el-GR" sz="3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3260709"/>
            <a:ext cx="3694427" cy="2759418"/>
          </a:xfrm>
          <a:prstGeom prst="rect">
            <a:avLst/>
          </a:prstGeom>
        </p:spPr>
      </p:pic>
      <p:pic>
        <p:nvPicPr>
          <p:cNvPr id="8" name="Νέα εγγραφή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7544" y="5941370"/>
            <a:ext cx="609600" cy="609600"/>
          </a:xfrm>
          <a:prstGeom prst="rect">
            <a:avLst/>
          </a:prstGeom>
        </p:spPr>
      </p:pic>
    </p:spTree>
    <p:extLst>
      <p:ext uri="{BB962C8B-B14F-4D97-AF65-F5344CB8AC3E}">
        <p14:creationId xmlns:p14="http://schemas.microsoft.com/office/powerpoint/2010/main" val="232327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66364" y="404664"/>
            <a:ext cx="4237310" cy="3164904"/>
          </a:xfrm>
        </p:spPr>
      </p:pic>
      <p:sp>
        <p:nvSpPr>
          <p:cNvPr id="4" name="Text Placeholder 3"/>
          <p:cNvSpPr>
            <a:spLocks noGrp="1"/>
          </p:cNvSpPr>
          <p:nvPr>
            <p:ph type="body" sz="half" idx="2"/>
          </p:nvPr>
        </p:nvSpPr>
        <p:spPr/>
        <p:txBody>
          <a:bodyPr>
            <a:normAutofit/>
          </a:bodyPr>
          <a:lstStyle/>
          <a:p>
            <a:r>
              <a:rPr lang="el-GR" sz="2800" dirty="0" smtClean="0"/>
              <a:t>Συνεχίζουμε και προσθέτουμε μέσα στη σαντιγί την πραλίνα σιοκολάτας νουτέλα και συνεχίζουμε το ανακάτεμα.</a:t>
            </a:r>
            <a:endParaRPr lang="el-GR" sz="2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3745030"/>
            <a:ext cx="4167778" cy="3112970"/>
          </a:xfrm>
          <a:prstGeom prst="rect">
            <a:avLst/>
          </a:prstGeom>
        </p:spPr>
      </p:pic>
      <p:pic>
        <p:nvPicPr>
          <p:cNvPr id="8" name="Νέα εγγραφή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3128" y="5301515"/>
            <a:ext cx="609600" cy="609600"/>
          </a:xfrm>
          <a:prstGeom prst="rect">
            <a:avLst/>
          </a:prstGeom>
        </p:spPr>
      </p:pic>
    </p:spTree>
    <p:extLst>
      <p:ext uri="{BB962C8B-B14F-4D97-AF65-F5344CB8AC3E}">
        <p14:creationId xmlns:p14="http://schemas.microsoft.com/office/powerpoint/2010/main" val="9016304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55976" y="260648"/>
            <a:ext cx="4000522" cy="2988044"/>
          </a:xfrm>
        </p:spPr>
      </p:pic>
      <p:sp>
        <p:nvSpPr>
          <p:cNvPr id="4" name="Text Placeholder 3"/>
          <p:cNvSpPr>
            <a:spLocks noGrp="1"/>
          </p:cNvSpPr>
          <p:nvPr>
            <p:ph type="body" sz="half" idx="2"/>
          </p:nvPr>
        </p:nvSpPr>
        <p:spPr/>
        <p:txBody>
          <a:bodyPr>
            <a:normAutofit fontScale="92500"/>
          </a:bodyPr>
          <a:lstStyle/>
          <a:p>
            <a:r>
              <a:rPr lang="el-GR" sz="2800" dirty="0" smtClean="0"/>
              <a:t>Μόλις το ανακατέψουμε πολύ καλά το αφήνουμε στην άκρη.Σε ένα ταψάκι 25Χ30 βάζουμε διαφανή μεβράνη και αρχίζουμε να βάζουμε ένα ένα τα μπισκότα πτι μπερ.</a:t>
            </a:r>
            <a:endParaRPr lang="el-GR" sz="2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3573016"/>
            <a:ext cx="4032448" cy="3011891"/>
          </a:xfrm>
          <a:prstGeom prst="rect">
            <a:avLst/>
          </a:prstGeom>
        </p:spPr>
      </p:pic>
      <p:pic>
        <p:nvPicPr>
          <p:cNvPr id="11" name="Νέα εγγραφή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1560" y="5877272"/>
            <a:ext cx="609600" cy="609600"/>
          </a:xfrm>
          <a:prstGeom prst="rect">
            <a:avLst/>
          </a:prstGeom>
        </p:spPr>
      </p:pic>
    </p:spTree>
    <p:extLst>
      <p:ext uri="{BB962C8B-B14F-4D97-AF65-F5344CB8AC3E}">
        <p14:creationId xmlns:p14="http://schemas.microsoft.com/office/powerpoint/2010/main" val="1155817938"/>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89"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Text Placeholder 3"/>
          <p:cNvSpPr>
            <a:spLocks noGrp="1"/>
          </p:cNvSpPr>
          <p:nvPr>
            <p:ph type="body" sz="half" idx="2"/>
          </p:nvPr>
        </p:nvSpPr>
        <p:spPr/>
        <p:txBody>
          <a:bodyPr>
            <a:normAutofit/>
          </a:bodyPr>
          <a:lstStyle/>
          <a:p>
            <a:r>
              <a:rPr lang="el-GR" sz="2800" dirty="0" smtClean="0"/>
              <a:t>Αφού καλύψουμε το ταψάκι ρίχνουμε την κρέμα πραλίνας και την στρώνουμε προσεκτικά πάνω απο όλα τα μπισκότα.</a:t>
            </a:r>
            <a:endParaRPr lang="el-GR" sz="2800"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139952" y="188640"/>
            <a:ext cx="4165302" cy="311112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3501008"/>
            <a:ext cx="4168592" cy="3113578"/>
          </a:xfrm>
          <a:prstGeom prst="rect">
            <a:avLst/>
          </a:prstGeom>
        </p:spPr>
      </p:pic>
      <p:pic>
        <p:nvPicPr>
          <p:cNvPr id="9" name="Νέα εγγραφή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1560" y="5589240"/>
            <a:ext cx="609600" cy="609600"/>
          </a:xfrm>
          <a:prstGeom prst="rect">
            <a:avLst/>
          </a:prstGeom>
        </p:spPr>
      </p:pic>
    </p:spTree>
    <p:extLst>
      <p:ext uri="{BB962C8B-B14F-4D97-AF65-F5344CB8AC3E}">
        <p14:creationId xmlns:p14="http://schemas.microsoft.com/office/powerpoint/2010/main" val="21169672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Text Placeholder 3"/>
          <p:cNvSpPr>
            <a:spLocks noGrp="1"/>
          </p:cNvSpPr>
          <p:nvPr>
            <p:ph type="body" sz="half" idx="2"/>
          </p:nvPr>
        </p:nvSpPr>
        <p:spPr/>
        <p:txBody>
          <a:bodyPr>
            <a:normAutofit lnSpcReduction="10000"/>
          </a:bodyPr>
          <a:lstStyle/>
          <a:p>
            <a:r>
              <a:rPr lang="el-GR" sz="2800" dirty="0" smtClean="0"/>
              <a:t>Συνεχίζουμε και αφού έχουμε απλώσει καλά την κρέμα πραλίνας βάζουμε τα μπισκότα πάνω απο την κρέμα με την ίδια φορά που είχαμε βάλει και τα άλλα στο πατό του του ταψιού.</a:t>
            </a:r>
            <a:endParaRPr lang="el-GR" sz="2800" dirty="0"/>
          </a:p>
        </p:txBody>
      </p:sp>
      <p:pic>
        <p:nvPicPr>
          <p:cNvPr id="17" name="Content Placeholder 1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95936" y="260648"/>
            <a:ext cx="4176464" cy="3119458"/>
          </a:xfr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3429000"/>
            <a:ext cx="4176464" cy="3132348"/>
          </a:xfrm>
          <a:prstGeom prst="rect">
            <a:avLst/>
          </a:prstGeom>
        </p:spPr>
      </p:pic>
      <p:pic>
        <p:nvPicPr>
          <p:cNvPr id="19" name="Νέα εγγραφή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4008" y="5805264"/>
            <a:ext cx="609600" cy="609600"/>
          </a:xfrm>
          <a:prstGeom prst="rect">
            <a:avLst/>
          </a:prstGeom>
        </p:spPr>
      </p:pic>
    </p:spTree>
    <p:extLst>
      <p:ext uri="{BB962C8B-B14F-4D97-AF65-F5344CB8AC3E}">
        <p14:creationId xmlns:p14="http://schemas.microsoft.com/office/powerpoint/2010/main" val="26115852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46"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flipH="1">
            <a:off x="3851920" y="260648"/>
            <a:ext cx="4627556" cy="3456384"/>
          </a:xfrm>
        </p:spPr>
      </p:pic>
      <p:sp>
        <p:nvSpPr>
          <p:cNvPr id="4" name="Text Placeholder 3"/>
          <p:cNvSpPr>
            <a:spLocks noGrp="1"/>
          </p:cNvSpPr>
          <p:nvPr>
            <p:ph type="body" sz="half" idx="2"/>
          </p:nvPr>
        </p:nvSpPr>
        <p:spPr/>
        <p:txBody>
          <a:bodyPr>
            <a:normAutofit/>
          </a:bodyPr>
          <a:lstStyle/>
          <a:p>
            <a:r>
              <a:rPr lang="el-GR" sz="2800" dirty="0" smtClean="0"/>
              <a:t>Μόλις τα βάλουμε όλα τα μπισκότα τα τυλίγουμε με τη μεβράνη και το βάζουμε στην κατάψυξη για 4 ώρες.</a:t>
            </a:r>
            <a:endParaRPr lang="el-GR" sz="2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3924468"/>
            <a:ext cx="4752528" cy="2816900"/>
          </a:xfrm>
          <a:prstGeom prst="rect">
            <a:avLst/>
          </a:prstGeom>
        </p:spPr>
      </p:pic>
      <p:pic>
        <p:nvPicPr>
          <p:cNvPr id="7" name="Νέα εγγραφή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7544" y="5384537"/>
            <a:ext cx="609600" cy="609600"/>
          </a:xfrm>
          <a:prstGeom prst="rect">
            <a:avLst/>
          </a:prstGeom>
        </p:spPr>
      </p:pic>
    </p:spTree>
    <p:extLst>
      <p:ext uri="{BB962C8B-B14F-4D97-AF65-F5344CB8AC3E}">
        <p14:creationId xmlns:p14="http://schemas.microsoft.com/office/powerpoint/2010/main" val="20031137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226</Words>
  <Application>Microsoft Office PowerPoint</Application>
  <PresentationFormat>On-screen Show (4:3)</PresentationFormat>
  <Paragraphs>24</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ΚΑΛΩΣ ΜΑΣ ΗΡΘΕΣ ΚΑΛΟΚΑΙΡΑΚΙ ΜΕ ΤΙΣ ΝΟΣΤΙΜΕΣ ΣΟΥ ΛΙΧΟΥΔΙΕΣ </vt:lpstr>
      <vt:lpstr>ΦΤΙΑΧΝΟΥΜΕ ΝΟΣΤΙΜΟ ΠΑΓΩΤΟ</vt:lpstr>
      <vt:lpstr>ΠΑΝΕΥΚΟΛΑ ΠΑΓΩΤΑΚΙΑ ΣΑΝΤΟΥΙΤΣ ΜΕ ΜΟΝΟ 3 ΥΛΙΚΑ !!!</vt:lpstr>
      <vt:lpstr>ΕΚΤΕΛΕΣΗ ΤΗΣ ΣΥΝΤΑΓΗΣ ΜΑΣ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ΚΑΛΟ ΜΑΣ ΚΑΛΟΚΑΙΡΙ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ΚΑΛΩΣ ΜΑΣ ΗΡΘΕΣ ΚΑΛΟΚΑΙΡΑΚΙ ΜΕ ΤΙΣ ΝΟΣΤΙΜΕΣ ΣΟΥ ΛΙΧΟΥΔΙΕΣ ΦΤΙΑΧΝΟΥΜΕ ΝΟΣΤΙΜΟ ΠΑΓΩΤΟ</dc:title>
  <dc:creator>User</dc:creator>
  <cp:lastModifiedBy>User</cp:lastModifiedBy>
  <cp:revision>42</cp:revision>
  <dcterms:created xsi:type="dcterms:W3CDTF">2020-06-02T17:52:07Z</dcterms:created>
  <dcterms:modified xsi:type="dcterms:W3CDTF">2020-06-02T21:31:36Z</dcterms:modified>
</cp:coreProperties>
</file>