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9999FF"/>
    <a:srgbClr val="CCCCFF"/>
    <a:srgbClr val="FFCC66"/>
    <a:srgbClr val="CCECFF"/>
    <a:srgbClr val="FFFFCC"/>
    <a:srgbClr val="66CC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4288-8E14-48D2-AB2D-2D7F316CB396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Θα σ' αγαπώ ό,τι κι αν γίνει - Gliori Debi | Public βιβλ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8" y="231226"/>
            <a:ext cx="4983984" cy="63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2526" y="6068519"/>
            <a:ext cx="318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Επεξεργασία σε </a:t>
            </a:r>
            <a:r>
              <a:rPr lang="en-GB" sz="1400" dirty="0" smtClean="0"/>
              <a:t>power point</a:t>
            </a:r>
            <a:r>
              <a:rPr lang="el-GR" sz="1400" dirty="0" smtClean="0"/>
              <a:t>, διασκευή</a:t>
            </a:r>
            <a:r>
              <a:rPr lang="en-GB" sz="1400" dirty="0" smtClean="0"/>
              <a:t> </a:t>
            </a:r>
            <a:r>
              <a:rPr lang="el-GR" sz="1400" dirty="0" smtClean="0"/>
              <a:t>και δραστηριότητες: </a:t>
            </a:r>
            <a:r>
              <a:rPr lang="el-GR" sz="1400" dirty="0" err="1" smtClean="0"/>
              <a:t>Νικολίνα</a:t>
            </a:r>
            <a:r>
              <a:rPr lang="el-GR" sz="1400" dirty="0" smtClean="0"/>
              <a:t> Νικολάου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28344" y="609600"/>
            <a:ext cx="5432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i="1" dirty="0" smtClean="0"/>
              <a:t>Θα σ΄ αγαπώ ότι κι αν γίνει</a:t>
            </a:r>
          </a:p>
          <a:p>
            <a:endParaRPr lang="el-GR" sz="3600" b="1" i="1" dirty="0" smtClean="0"/>
          </a:p>
          <a:p>
            <a:pPr algn="ctr"/>
            <a:r>
              <a:rPr lang="en-GB" sz="3600" i="1" dirty="0" smtClean="0"/>
              <a:t>Debi </a:t>
            </a:r>
            <a:r>
              <a:rPr lang="en-GB" sz="3600" i="1" dirty="0" err="1" smtClean="0"/>
              <a:t>Gliori</a:t>
            </a:r>
            <a:endParaRPr lang="el-GR" sz="3600" i="1" dirty="0" smtClean="0"/>
          </a:p>
          <a:p>
            <a:pPr algn="ctr"/>
            <a:endParaRPr lang="en-GB" sz="3600" i="1" dirty="0" smtClean="0"/>
          </a:p>
          <a:p>
            <a:pPr algn="ctr"/>
            <a:r>
              <a:rPr lang="el-GR" sz="3600" dirty="0" smtClean="0"/>
              <a:t>Εκδόσεις ΠΑΤΑΚΗ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40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5" t="19329" r="1526" b="13836"/>
          <a:stretch/>
        </p:blipFill>
        <p:spPr>
          <a:xfrm>
            <a:off x="5833242" y="210206"/>
            <a:ext cx="5119972" cy="6432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2563" y="3195539"/>
            <a:ext cx="443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«Φυσικά» είπε η Μαμά. </a:t>
            </a:r>
          </a:p>
        </p:txBody>
      </p:sp>
    </p:spTree>
    <p:extLst>
      <p:ext uri="{BB962C8B-B14F-4D97-AF65-F5344CB8AC3E}">
        <p14:creationId xmlns:p14="http://schemas.microsoft.com/office/powerpoint/2010/main" val="2049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745" t="33562" r="1386" b="12802"/>
          <a:stretch/>
        </p:blipFill>
        <p:spPr>
          <a:xfrm>
            <a:off x="6611007" y="365978"/>
            <a:ext cx="4120055" cy="5980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018" y="2940952"/>
            <a:ext cx="44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«Εγώ θα σ΄ αγαπώ ότι </a:t>
            </a:r>
          </a:p>
          <a:p>
            <a:r>
              <a:rPr lang="el-GR" sz="2400" dirty="0" smtClean="0"/>
              <a:t>κι αν γίνει». </a:t>
            </a:r>
          </a:p>
        </p:txBody>
      </p:sp>
    </p:spTree>
    <p:extLst>
      <p:ext uri="{BB962C8B-B14F-4D97-AF65-F5344CB8AC3E}">
        <p14:creationId xmlns:p14="http://schemas.microsoft.com/office/powerpoint/2010/main" val="38874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4" t="24165" r="28687" b="13319"/>
          <a:stretch/>
        </p:blipFill>
        <p:spPr>
          <a:xfrm>
            <a:off x="6579474" y="252247"/>
            <a:ext cx="3783725" cy="618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789" y="2927458"/>
            <a:ext cx="44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«Ότι κι αν γίνει;» </a:t>
            </a:r>
          </a:p>
          <a:p>
            <a:r>
              <a:rPr lang="el-GR" sz="2400" i="1" dirty="0" smtClean="0"/>
              <a:t>Είπε ο μικρός και χαμογέλασε. </a:t>
            </a:r>
          </a:p>
        </p:txBody>
      </p:sp>
    </p:spTree>
    <p:extLst>
      <p:ext uri="{BB962C8B-B14F-4D97-AF65-F5344CB8AC3E}">
        <p14:creationId xmlns:p14="http://schemas.microsoft.com/office/powerpoint/2010/main" val="17929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41" t="20423" r="1791" b="14275"/>
          <a:stretch/>
        </p:blipFill>
        <p:spPr>
          <a:xfrm>
            <a:off x="5759669" y="315310"/>
            <a:ext cx="5265682" cy="6367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331" y="3083712"/>
            <a:ext cx="2932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«Κι αν ήμουν κροκόδειλος;»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700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8" t="13060" r="1999" b="12974"/>
          <a:stretch/>
        </p:blipFill>
        <p:spPr>
          <a:xfrm>
            <a:off x="1418897" y="293776"/>
            <a:ext cx="4593020" cy="6307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9" t="13059" r="1356" b="13499"/>
          <a:stretch/>
        </p:blipFill>
        <p:spPr>
          <a:xfrm>
            <a:off x="6011917" y="293775"/>
            <a:ext cx="4645574" cy="6307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897" y="3552497"/>
            <a:ext cx="4593020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«Θα σε αγκάλιαζα και θα σε αγαπούσα και τη νύχτα θα σου τραγουδούσα» είπε η Μαμά.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390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5" t="33954" r="38680" b="17228"/>
          <a:stretch/>
        </p:blipFill>
        <p:spPr>
          <a:xfrm>
            <a:off x="6243143" y="360839"/>
            <a:ext cx="4151588" cy="6062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3696" y="1499453"/>
            <a:ext cx="2932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«Χαλάει ποτέ η αγάπη;» ρώτησε ο Μικρός. </a:t>
            </a:r>
          </a:p>
          <a:p>
            <a:r>
              <a:rPr lang="el-GR" sz="2400" i="1" dirty="0" smtClean="0"/>
              <a:t>«Λυγίζει άραγε ποτέ και σπάει;»</a:t>
            </a:r>
          </a:p>
          <a:p>
            <a:r>
              <a:rPr lang="el-GR" sz="2400" i="1" dirty="0" smtClean="0"/>
              <a:t>«κι αν ναι, μπορείς άραγε να την κολλήσεις, να τη φτιάξεις και να τη χτίσεις;»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28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34" t="28516" r="1983" b="12802"/>
          <a:stretch/>
        </p:blipFill>
        <p:spPr>
          <a:xfrm>
            <a:off x="5538952" y="315311"/>
            <a:ext cx="5633544" cy="621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9407" y="2639467"/>
            <a:ext cx="2932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«Α, δεν ξέρω» είπε η Μαμά «το μόνο που ξέρω είναι ότι θα σ΄ αγαπώ για πάντα».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311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0" t="14096" r="1744" b="19745"/>
          <a:stretch/>
        </p:blipFill>
        <p:spPr>
          <a:xfrm>
            <a:off x="1618593" y="444061"/>
            <a:ext cx="4550876" cy="5609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8" t="20388" r="2163" b="12974"/>
          <a:stretch/>
        </p:blipFill>
        <p:spPr>
          <a:xfrm>
            <a:off x="6169469" y="459831"/>
            <a:ext cx="4530062" cy="5594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339" y="683173"/>
            <a:ext cx="3689130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«Για πάντα</a:t>
            </a:r>
            <a:r>
              <a:rPr lang="en-CY" sz="2400" i="1" dirty="0" smtClean="0"/>
              <a:t>…</a:t>
            </a:r>
            <a:r>
              <a:rPr lang="el-GR" sz="2400" i="1" dirty="0" smtClean="0"/>
              <a:t>» επανέλαβε ο Μικρός</a:t>
            </a:r>
            <a:r>
              <a:rPr lang="en-CY" sz="2400" i="1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26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3" t="18041" r="2021" b="16235"/>
          <a:stretch/>
        </p:blipFill>
        <p:spPr>
          <a:xfrm>
            <a:off x="5623034" y="109108"/>
            <a:ext cx="5223643" cy="6446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1449" y="1624046"/>
            <a:ext cx="29323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Η Μαμά πήρε στην αγκαλιά της τον Μικρό και κοίταξαν μαζί από το παράθυρο τον ουρανό. Το φεγγάρι έφεγγε ψηλά και τ΄ αστεράκια ήταν φωτεινά.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701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7" t="12888" r="1397" b="12630"/>
          <a:stretch/>
        </p:blipFill>
        <p:spPr>
          <a:xfrm>
            <a:off x="1618592" y="378372"/>
            <a:ext cx="4487917" cy="6138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29" t="13577" r="1682" b="12975"/>
          <a:stretch/>
        </p:blipFill>
        <p:spPr>
          <a:xfrm>
            <a:off x="6106510" y="378372"/>
            <a:ext cx="4466897" cy="6138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9780" y="4337258"/>
            <a:ext cx="4193627" cy="830997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«Η αγάπη είναι σαν τα αστέρια, πάντα φωτίζει» είπε η Μαμά</a:t>
            </a:r>
            <a:r>
              <a:rPr lang="en-CY" sz="2400" i="1" dirty="0" smtClean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16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8" t="12888" r="1653" b="14117"/>
          <a:stretch/>
        </p:blipFill>
        <p:spPr>
          <a:xfrm>
            <a:off x="1807780" y="511560"/>
            <a:ext cx="4319752" cy="5794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23" t="13863" r="2356" b="13317"/>
          <a:stretch/>
        </p:blipFill>
        <p:spPr>
          <a:xfrm>
            <a:off x="6127532" y="515006"/>
            <a:ext cx="4256690" cy="5794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532" y="2616397"/>
            <a:ext cx="2932386" cy="83099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Ο Μικρός ήταν πολύ </a:t>
            </a:r>
            <a:r>
              <a:rPr lang="el-GR" sz="2400" i="1" dirty="0" smtClean="0"/>
              <a:t>κακόκεφος</a:t>
            </a:r>
            <a:r>
              <a:rPr lang="en-GB" sz="2400" i="1" dirty="0" smtClean="0"/>
              <a:t>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24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5" t="32638" r="2973" b="12974"/>
          <a:stretch/>
        </p:blipFill>
        <p:spPr>
          <a:xfrm>
            <a:off x="5675586" y="299582"/>
            <a:ext cx="6064470" cy="6231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357" y="1891820"/>
            <a:ext cx="4435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Κλείστηκε στο δωμάτιό του </a:t>
            </a:r>
          </a:p>
          <a:p>
            <a:r>
              <a:rPr lang="el-GR" sz="2400" i="1" dirty="0" smtClean="0"/>
              <a:t>κι άρχισε να στριφογυρίζει </a:t>
            </a:r>
          </a:p>
          <a:p>
            <a:r>
              <a:rPr lang="el-GR" sz="2400" i="1" dirty="0" smtClean="0"/>
              <a:t>κι όλα τα πράγματα </a:t>
            </a:r>
          </a:p>
          <a:p>
            <a:r>
              <a:rPr lang="el-GR" sz="2400" i="1" dirty="0" err="1" smtClean="0"/>
              <a:t>ν΄αναποδογυρίζει</a:t>
            </a:r>
            <a:r>
              <a:rPr lang="el-GR" sz="2400" i="1" dirty="0" smtClean="0"/>
              <a:t>.  </a:t>
            </a:r>
          </a:p>
          <a:p>
            <a:r>
              <a:rPr lang="el-GR" sz="2400" i="1" dirty="0" smtClean="0"/>
              <a:t>Τις ζωγραφιές από τον τοίχο </a:t>
            </a:r>
          </a:p>
          <a:p>
            <a:r>
              <a:rPr lang="el-GR" sz="2400" i="1" dirty="0" smtClean="0"/>
              <a:t>τις ξεκολλούσε </a:t>
            </a:r>
          </a:p>
          <a:p>
            <a:r>
              <a:rPr lang="el-GR" sz="2400" i="1" dirty="0" smtClean="0"/>
              <a:t>κι όλα τα παιχνίδια του </a:t>
            </a:r>
          </a:p>
          <a:p>
            <a:r>
              <a:rPr lang="el-GR" sz="2400" i="1" dirty="0" smtClean="0"/>
              <a:t>χαλούσε. 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83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25" t="23454" r="1823" b="12802"/>
          <a:stretch/>
        </p:blipFill>
        <p:spPr>
          <a:xfrm>
            <a:off x="6484884" y="176719"/>
            <a:ext cx="3825764" cy="6464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157" y="2993505"/>
            <a:ext cx="44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«Θεέ μου!» είπε η Μαμά </a:t>
            </a:r>
          </a:p>
          <a:p>
            <a:r>
              <a:rPr lang="el-GR" sz="2400" i="1" dirty="0" smtClean="0"/>
              <a:t>«τί έχεις πάθει;»</a:t>
            </a:r>
          </a:p>
        </p:txBody>
      </p:sp>
    </p:spTree>
    <p:extLst>
      <p:ext uri="{BB962C8B-B14F-4D97-AF65-F5344CB8AC3E}">
        <p14:creationId xmlns:p14="http://schemas.microsoft.com/office/powerpoint/2010/main" val="78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4" t="31263" r="40387" b="20909"/>
          <a:stretch/>
        </p:blipFill>
        <p:spPr>
          <a:xfrm>
            <a:off x="6505902" y="0"/>
            <a:ext cx="4393325" cy="6598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867" y="2699170"/>
            <a:ext cx="443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«Είμαι ένας ανάποδος και γκρινιάρης Μικρός και κανείς</a:t>
            </a:r>
          </a:p>
          <a:p>
            <a:r>
              <a:rPr lang="el-GR" sz="2400" i="1" dirty="0"/>
              <a:t>δ</a:t>
            </a:r>
            <a:r>
              <a:rPr lang="el-GR" sz="2400" i="1" dirty="0" smtClean="0"/>
              <a:t>ε μ΄ αγαπάει» είπε ο Μικρός. </a:t>
            </a:r>
          </a:p>
        </p:txBody>
      </p:sp>
    </p:spTree>
    <p:extLst>
      <p:ext uri="{BB962C8B-B14F-4D97-AF65-F5344CB8AC3E}">
        <p14:creationId xmlns:p14="http://schemas.microsoft.com/office/powerpoint/2010/main" val="2627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" t="24401" r="3191" b="13148"/>
          <a:stretch/>
        </p:blipFill>
        <p:spPr>
          <a:xfrm>
            <a:off x="5990896" y="315310"/>
            <a:ext cx="5244663" cy="62626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315" y="2846492"/>
            <a:ext cx="443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«Μικρέ μου» είπε η Μαμά «όπως και να ΄</a:t>
            </a:r>
            <a:r>
              <a:rPr lang="el-GR" sz="2400" i="1" dirty="0" err="1" smtClean="0"/>
              <a:t>σαι</a:t>
            </a:r>
            <a:r>
              <a:rPr lang="el-GR" sz="2400" i="1" dirty="0" smtClean="0"/>
              <a:t> εγώ πάντα θα σ΄ αγαπώ». </a:t>
            </a:r>
          </a:p>
        </p:txBody>
      </p:sp>
    </p:spTree>
    <p:extLst>
      <p:ext uri="{BB962C8B-B14F-4D97-AF65-F5344CB8AC3E}">
        <p14:creationId xmlns:p14="http://schemas.microsoft.com/office/powerpoint/2010/main" val="35663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6" t="29208" r="2680" b="12974"/>
          <a:stretch/>
        </p:blipFill>
        <p:spPr>
          <a:xfrm>
            <a:off x="5864771" y="315309"/>
            <a:ext cx="5633546" cy="6116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825" y="2773367"/>
            <a:ext cx="443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«Κι αν ήμουν </a:t>
            </a:r>
            <a:r>
              <a:rPr lang="el-GR" sz="2400" i="1" dirty="0" err="1" smtClean="0"/>
              <a:t>αρκούδος</a:t>
            </a:r>
            <a:r>
              <a:rPr lang="el-GR" sz="2400" i="1" dirty="0" smtClean="0"/>
              <a:t>, πάλι θα με φρόντιζες και θα μ΄ αγαπούσες;» ρώτησε ο Μικρός. </a:t>
            </a:r>
          </a:p>
        </p:txBody>
      </p:sp>
    </p:spTree>
    <p:extLst>
      <p:ext uri="{BB962C8B-B14F-4D97-AF65-F5344CB8AC3E}">
        <p14:creationId xmlns:p14="http://schemas.microsoft.com/office/powerpoint/2010/main" val="40911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268" t="28483" r="1560" b="13319"/>
          <a:stretch/>
        </p:blipFill>
        <p:spPr>
          <a:xfrm>
            <a:off x="7332269" y="283779"/>
            <a:ext cx="3493385" cy="623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019" y="2983550"/>
            <a:ext cx="4435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«Φυσικά» είπε η Μαμά. «Εγώ θα σ΄ αγαπώ ότι κι αν γίνει».  </a:t>
            </a:r>
          </a:p>
        </p:txBody>
      </p:sp>
    </p:spTree>
    <p:extLst>
      <p:ext uri="{BB962C8B-B14F-4D97-AF65-F5344CB8AC3E}">
        <p14:creationId xmlns:p14="http://schemas.microsoft.com/office/powerpoint/2010/main" val="707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2" t="13750" b="13836"/>
          <a:stretch/>
        </p:blipFill>
        <p:spPr>
          <a:xfrm>
            <a:off x="1576552" y="262758"/>
            <a:ext cx="4659530" cy="6326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577" r="2319" b="15387"/>
          <a:stretch/>
        </p:blipFill>
        <p:spPr>
          <a:xfrm>
            <a:off x="6151549" y="378372"/>
            <a:ext cx="4716600" cy="6190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552" y="262758"/>
            <a:ext cx="9291597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«Αν όμως γινόμουν πράσινο έντομο, πάλι θα μ΄ αγαπούσες, πάλι θα με αγκάλιαζες και θα με φιλούσες;»</a:t>
            </a:r>
          </a:p>
        </p:txBody>
      </p:sp>
    </p:spTree>
    <p:extLst>
      <p:ext uri="{BB962C8B-B14F-4D97-AF65-F5344CB8AC3E}">
        <p14:creationId xmlns:p14="http://schemas.microsoft.com/office/powerpoint/2010/main" val="32952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335</Words>
  <Application>Microsoft Office PowerPoint</Application>
  <PresentationFormat>Widescreen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nmnicolina@gmail.com</dc:creator>
  <cp:lastModifiedBy>nmnicolina@gmail.com</cp:lastModifiedBy>
  <cp:revision>32</cp:revision>
  <dcterms:created xsi:type="dcterms:W3CDTF">2020-04-16T15:31:13Z</dcterms:created>
  <dcterms:modified xsi:type="dcterms:W3CDTF">2020-04-25T15:41:35Z</dcterms:modified>
</cp:coreProperties>
</file>