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5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2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9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5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78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36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2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4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73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15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0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747D1B-8C0A-4325-8F18-312B74DC0A5C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B06612-1175-42B5-B519-50092DA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135" y="2127505"/>
            <a:ext cx="6815669" cy="1515533"/>
          </a:xfrm>
        </p:spPr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l-GR" altLang="en-US" sz="320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ΚΥΠΡΙΑΚΗ ΔΗΜΟΚΡΑΤΙΑ</a:t>
            </a:r>
            <a:r>
              <a:rPr lang="en-GB" altLang="en-US" sz="1200" dirty="0">
                <a:ln>
                  <a:noFill/>
                </a:ln>
              </a:rPr>
              <a:t/>
            </a:r>
            <a:br>
              <a:rPr lang="en-GB" altLang="en-US" sz="1200" dirty="0">
                <a:ln>
                  <a:noFill/>
                </a:ln>
              </a:rPr>
            </a:br>
            <a:r>
              <a:rPr lang="el-GR" altLang="en-US" sz="320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ΥΠΟΥΡΓΕΙΟ ΠΑΙΔΕΙΑΣ, ΠΟΛΙΤΙΣΜΟΥ</a:t>
            </a:r>
            <a:r>
              <a:rPr lang="en-GB" altLang="en-US" sz="1200" dirty="0">
                <a:ln>
                  <a:noFill/>
                </a:ln>
              </a:rPr>
              <a:t/>
            </a:r>
            <a:br>
              <a:rPr lang="en-GB" altLang="en-US" sz="1200" dirty="0">
                <a:ln>
                  <a:noFill/>
                </a:ln>
              </a:rPr>
            </a:br>
            <a:r>
              <a:rPr lang="el-GR" altLang="en-US" sz="320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ΑΘΛΗΤΙΣΜΟΥ ΚΑΙ ΝΕΟΛΑΙΑΣ</a:t>
            </a:r>
            <a:endParaRPr lang="en-GB" altLang="en-US" sz="1200" dirty="0">
              <a:ln>
                <a:noFill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826" y="3794329"/>
            <a:ext cx="7238288" cy="1320802"/>
          </a:xfrm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ΜΕΣΗ ΤΕΧΝΙΚΗ ΚΑΙ ΕΠΑΓΓΕΛΜΑΤΙΚΗ ΕΚΠΑΙΔΕΥΣΗ ΚΑΙ ΚΑΤΑΡΤΙΣΗ</a:t>
            </a:r>
            <a:endParaRPr lang="en-GB" altLang="en-US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l-GR" alt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ΚΛΑΔΟΣ ΕΦΑΡΜΟΣΜΕΝΩΝ ΤΕΧΝΩΝ</a:t>
            </a:r>
            <a:endParaRPr lang="el-GR" altLang="en-US" sz="1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47" y="1601346"/>
            <a:ext cx="1098312" cy="6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0929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Πορεία/Οδηγίες 5</a:t>
            </a:r>
            <a:r>
              <a:rPr lang="el-GR" sz="3600" baseline="30000" dirty="0"/>
              <a:t>ης </a:t>
            </a:r>
            <a:r>
              <a:rPr lang="el-GR" sz="3600" dirty="0"/>
              <a:t> κατασκευής: Τρίγωνο Πρίσμα.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1895" y="1633016"/>
            <a:ext cx="3637534" cy="714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tabLst>
                <a:tab pos="742950" algn="l"/>
              </a:tabLst>
            </a:pPr>
            <a:r>
              <a:rPr lang="el-GR" dirty="0"/>
              <a:t>1ο Βήμα: Παίρνουμε 6 ζαχαρωτά </a:t>
            </a:r>
          </a:p>
          <a:p>
            <a:pPr marL="457200">
              <a:lnSpc>
                <a:spcPct val="115000"/>
              </a:lnSpc>
              <a:tabLst>
                <a:tab pos="742950" algn="l"/>
              </a:tabLst>
            </a:pPr>
            <a:r>
              <a:rPr lang="el-GR" dirty="0"/>
              <a:t>               και 9 οδοντογλυφίδες.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2539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1" y="2623558"/>
            <a:ext cx="2686335" cy="352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645921" y="1700053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2ο Βήμα: Τοποθετούμε τις οδοντογλυφίδες στα ζαχαρωτά </a:t>
            </a:r>
            <a:endParaRPr lang="el-GR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 smtClean="0"/>
              <a:t>               και κατασκευάζουμε το </a:t>
            </a:r>
            <a:r>
              <a:rPr lang="el-GR" dirty="0"/>
              <a:t>πρώτο τρίγωνο. 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265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33" y="2623558"/>
            <a:ext cx="4131962" cy="352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66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282" y="1289926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3ο Βήμα: Τοποθετούμε τις οδοντογλυφίδες στα ζαχαρωτά </a:t>
            </a:r>
            <a:endParaRPr lang="el-GR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 smtClean="0"/>
              <a:t>               και κατασκευάζουμε το </a:t>
            </a:r>
            <a:r>
              <a:rPr lang="el-GR" dirty="0"/>
              <a:t>δεύτερό τρίγωνο.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275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20" y="2602523"/>
            <a:ext cx="3092810" cy="234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82654" y="1289926"/>
            <a:ext cx="6096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l-GR" dirty="0"/>
              <a:t>4ο Βήμα: Τοποθετούμε τις οδοντογλυφίδες στα ζαχαρωτά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l-GR" dirty="0" smtClean="0"/>
              <a:t>                και κατασκευάζουμε </a:t>
            </a:r>
            <a:r>
              <a:rPr lang="el-GR" dirty="0"/>
              <a:t>ένα τριγωνικό πρίσμα. 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285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2602523"/>
            <a:ext cx="2555630" cy="2344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875215" y="4947137"/>
            <a:ext cx="8920134" cy="1410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Δοκιμάστε με τα παιδιά σας να μάθετε τα σχήματα με αυτήν την κατασκευή. 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Παίζουμε</a:t>
            </a:r>
            <a:r>
              <a:rPr lang="el-GR" sz="2000" b="1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κτίζουμε</a:t>
            </a:r>
            <a:r>
              <a:rPr lang="el-GR" sz="2000" b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δημιουργούμε.</a:t>
            </a:r>
          </a:p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Τέλος )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9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946" y="958685"/>
            <a:ext cx="9601196" cy="1620392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alt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ΕΙΔΙΚΟ </a:t>
            </a:r>
            <a:r>
              <a:rPr lang="el-GR" alt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ΣΧΟΛΕΙΟ ΛΕΥΚΩΣΙΑΣ</a:t>
            </a:r>
            <a:r>
              <a:rPr lang="en-GB" altLang="en-US" sz="3600" u="sng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3600" u="sng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600" dirty="0"/>
              <a:t/>
            </a:r>
            <a:br>
              <a:rPr lang="en-GB" altLang="en-US" sz="1600" dirty="0"/>
            </a:br>
            <a:r>
              <a:rPr lang="el-GR" alt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ΑΠΡΙΛΙΟΣ </a:t>
            </a:r>
            <a:r>
              <a:rPr lang="el-GR" altLang="en-US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br>
              <a:rPr lang="el-GR" altLang="en-US" sz="3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altLang="en-US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ΜΑΘΗΜΑ ΤΕΧΝΟΛΟΓΙΑΣ  ΓΙΑ ΤΟ ΣΠΙΤΙ</a:t>
            </a:r>
            <a:br>
              <a:rPr lang="el-GR" altLang="en-US" sz="22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55" y="2441383"/>
            <a:ext cx="9601196" cy="3973794"/>
          </a:xfrm>
        </p:spPr>
        <p:txBody>
          <a:bodyPr>
            <a:normAutofit fontScale="77500" lnSpcReduction="20000"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l-GR" sz="4700" u="sng" dirty="0" smtClean="0"/>
              <a:t> Δημιουργίες με ζαχαρωτά και οδοντογλυφίδες.</a:t>
            </a:r>
            <a:endParaRPr lang="en-US" sz="4700" dirty="0" smtClean="0"/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ΔΙΔΑΣΚΟΝΤΕΣ :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Β.Δ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Μιχάλης </a:t>
            </a:r>
            <a:r>
              <a:rPr lang="el-GR" b="1" dirty="0" err="1">
                <a:solidFill>
                  <a:schemeClr val="bg1">
                    <a:lumMod val="50000"/>
                  </a:schemeClr>
                </a:solidFill>
              </a:rPr>
              <a:t>Κάκουρος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, Στέλλα Νεοπτολέμου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Μιχάλης Κυριάκου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, Χριστόφορος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Μιχαήλ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el-G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Βασίλης </a:t>
            </a:r>
            <a:r>
              <a:rPr lang="el-GR" b="1" dirty="0" err="1">
                <a:solidFill>
                  <a:schemeClr val="bg1">
                    <a:lumMod val="50000"/>
                  </a:schemeClr>
                </a:solidFill>
              </a:rPr>
              <a:t>Χειμωνίδης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069" y="3224207"/>
            <a:ext cx="2225096" cy="200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71" y="3224207"/>
            <a:ext cx="2085975" cy="1874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48" y="3590511"/>
            <a:ext cx="1438397" cy="1508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44" y="3590512"/>
            <a:ext cx="1305779" cy="1511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06619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l-GR" sz="4900" u="sng" dirty="0"/>
              <a:t>Υλικά για την δραστηριότητα: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Ένα </a:t>
            </a:r>
            <a:r>
              <a:rPr lang="el-GR" sz="2800" dirty="0"/>
              <a:t>κουτί  </a:t>
            </a:r>
            <a:r>
              <a:rPr lang="en-US" sz="2800" dirty="0" smtClean="0"/>
              <a:t>marshmallows</a:t>
            </a:r>
            <a:endParaRPr lang="el-GR" sz="2800" dirty="0"/>
          </a:p>
          <a:p>
            <a:pPr marL="457200" indent="-457200">
              <a:buFont typeface="+mj-lt"/>
              <a:buAutoNum type="arabicPeriod"/>
            </a:pPr>
            <a:endParaRPr lang="el-GR" sz="2800" dirty="0" smtClean="0"/>
          </a:p>
          <a:p>
            <a:pPr marL="457200" indent="-457200">
              <a:buFont typeface="+mj-lt"/>
              <a:buAutoNum type="arabicPeriod"/>
            </a:pPr>
            <a:endParaRPr lang="el-GR" sz="2800" dirty="0"/>
          </a:p>
          <a:p>
            <a:pPr marL="457200" indent="-457200">
              <a:buFont typeface="+mj-lt"/>
              <a:buAutoNum type="arabicPeriod"/>
            </a:pPr>
            <a:endParaRPr lang="el-GR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800" dirty="0" smtClean="0"/>
              <a:t>Μερικές </a:t>
            </a:r>
            <a:r>
              <a:rPr lang="el-GR" sz="2800" dirty="0"/>
              <a:t>οδοντογλυφίδες </a:t>
            </a:r>
            <a:endParaRPr lang="en-US" sz="2800" dirty="0"/>
          </a:p>
        </p:txBody>
      </p:sp>
      <p:pic>
        <p:nvPicPr>
          <p:cNvPr id="4" name="Picture 3" descr="C:\Users\Toshiba\Desktop\Δίσκος\SXOLIA- MIEEK\ΕΙΔΙΚΟ ΛΕΥΚΩΣΙΑ 2019-20\marshmallows\kinito til\20200413_090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761" y="2685010"/>
            <a:ext cx="2127737" cy="189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Toshiba\Desktop\Δίσκος\SXOLIA- MIEEK\ΕΙΔΙΚΟ ΛΕΥΚΩΣΙΑ 2019-20\marshmallows\images (7).jf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9" y="4695093"/>
            <a:ext cx="2416820" cy="13624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owchart: Punched Tape 5"/>
          <p:cNvSpPr/>
          <p:nvPr/>
        </p:nvSpPr>
        <p:spPr>
          <a:xfrm>
            <a:off x="7485183" y="3106615"/>
            <a:ext cx="1570892" cy="316523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43" y="63772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Πορεία/Οδηγίες </a:t>
            </a:r>
            <a:r>
              <a:rPr lang="el-GR" sz="3600" dirty="0"/>
              <a:t>1</a:t>
            </a:r>
            <a:r>
              <a:rPr lang="el-GR" sz="3600" baseline="30000" dirty="0"/>
              <a:t>ης </a:t>
            </a:r>
            <a:r>
              <a:rPr lang="el-GR" sz="3600" dirty="0"/>
              <a:t> κατασκευής: τετράγωνο.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Toshiba\Desktop\Δίσκος\SXOLIA- MIEEK\ΕΙΔΙΚΟ ΛΕΥΚΩΣΙΑ 2019-20\marshmallows\kinito til\20200413_09070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3589" y="2756582"/>
            <a:ext cx="3137425" cy="276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60760" y="1634065"/>
            <a:ext cx="594787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l-GR" dirty="0"/>
              <a:t>2ο Βήμα: Τοποθετούμε τις οδοντογλυφίδες στα ζαχαρωτά </a:t>
            </a:r>
            <a:endParaRPr lang="el-GR" dirty="0" smtClean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 </a:t>
            </a:r>
            <a:r>
              <a:rPr lang="el-GR" dirty="0" smtClean="0"/>
              <a:t>               για να κατασκευάσουμε ένα </a:t>
            </a:r>
            <a:r>
              <a:rPr lang="el-GR" dirty="0" smtClean="0">
                <a:solidFill>
                  <a:srgbClr val="FF0000"/>
                </a:solidFill>
              </a:rPr>
              <a:t>τετράγωνο.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8898" y="1618427"/>
            <a:ext cx="422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1ο Βήμα: Παίρνουμε 4 ζαχαρωτά</a:t>
            </a:r>
          </a:p>
          <a:p>
            <a:r>
              <a:rPr lang="el-GR" dirty="0" smtClean="0"/>
              <a:t>               και 4 οδοντογλυφίδες.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0745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65985" y="2645486"/>
            <a:ext cx="3137425" cy="299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530065" y="5864210"/>
            <a:ext cx="36790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Τέλος της πρώτης κατασκευής)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88" y="726625"/>
            <a:ext cx="9601196" cy="1043221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Πορεία/Οδηγίες 2</a:t>
            </a:r>
            <a:r>
              <a:rPr lang="el-GR" sz="3600" baseline="30000" dirty="0"/>
              <a:t>ης </a:t>
            </a:r>
            <a:r>
              <a:rPr lang="el-GR" sz="3600" dirty="0"/>
              <a:t> κατασκευής: τρίγωνο.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7598" y="1384392"/>
            <a:ext cx="3823111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1ο Βήμα: Παίρνουμε 3 ζαχαρωτά</a:t>
            </a:r>
          </a:p>
          <a:p>
            <a:pPr marL="457200" algn="just"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               </a:t>
            </a:r>
            <a:r>
              <a:rPr lang="el-GR" dirty="0" smtClean="0"/>
              <a:t>και </a:t>
            </a:r>
            <a:r>
              <a:rPr lang="el-GR" dirty="0"/>
              <a:t>3 οδοντογλυφίδες.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090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5998" y="2850213"/>
            <a:ext cx="3247390" cy="2583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25286" y="13843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el-GR" dirty="0"/>
              <a:t>2ο Βήμα: Τοποθετούμε τις οδοντογλυφίδες στα ζαχαρωτά   </a:t>
            </a: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l-GR" dirty="0"/>
              <a:t>               </a:t>
            </a:r>
            <a:r>
              <a:rPr lang="el-GR" dirty="0" smtClean="0"/>
              <a:t> </a:t>
            </a:r>
            <a:r>
              <a:rPr lang="el-GR" dirty="0"/>
              <a:t>για να κατασκευάσουμε ένα τρίγωνο.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101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234" y="2518108"/>
            <a:ext cx="2825750" cy="3268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01586" y="5787088"/>
            <a:ext cx="384740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Τέλος της δεύτερης κατασκευής)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919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sz="3600" dirty="0"/>
              <a:t>Πορεία/Οδηγίες 3</a:t>
            </a:r>
            <a:r>
              <a:rPr lang="el-GR" sz="3600" baseline="30000" dirty="0"/>
              <a:t>ης </a:t>
            </a:r>
            <a:r>
              <a:rPr lang="el-GR" sz="3600" dirty="0"/>
              <a:t> κατασκευής: Εξάγωνο.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2" y="1435549"/>
            <a:ext cx="3591048" cy="842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1ο Βήμα: Παίρνουμε 6 ζαχαρωτά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                 και 6 οδοντογλυφίδες.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114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05677"/>
            <a:ext cx="3772254" cy="3057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178609" y="1420673"/>
            <a:ext cx="498219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2ο Βήμα: Τοποθετούμε τα ζαχαρωτά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         </a:t>
            </a:r>
            <a:r>
              <a:rPr lang="el-GR" dirty="0" smtClean="0"/>
              <a:t>       για </a:t>
            </a:r>
            <a:r>
              <a:rPr lang="el-GR" dirty="0"/>
              <a:t>να </a:t>
            </a:r>
            <a:r>
              <a:rPr lang="el-GR" dirty="0" smtClean="0"/>
              <a:t>κατασκευάσουμε ένα </a:t>
            </a:r>
            <a:r>
              <a:rPr lang="el-GR" dirty="0"/>
              <a:t>εξάγωνο. 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1214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68" y="2505677"/>
            <a:ext cx="3516117" cy="3194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3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7821" y="158895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3ο Βήμα: Τοποθετούμε τις οδοντογλυφίδες στα ζαχαρωτά και </a:t>
            </a:r>
            <a:r>
              <a:rPr lang="el-GR" dirty="0" smtClean="0"/>
              <a:t> 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 </a:t>
            </a:r>
            <a:r>
              <a:rPr lang="el-GR" dirty="0" smtClean="0"/>
              <a:t>               κατασκευάζουμε </a:t>
            </a:r>
            <a:r>
              <a:rPr lang="el-GR" dirty="0"/>
              <a:t>το εξάγωνο.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1310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63" y="2568963"/>
            <a:ext cx="3692579" cy="2900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66091" y="5573652"/>
            <a:ext cx="317946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Τέλος τρίτης κατασκευής)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5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582" y="258155"/>
            <a:ext cx="9601196" cy="1303867"/>
          </a:xfrm>
        </p:spPr>
        <p:txBody>
          <a:bodyPr>
            <a:normAutofit/>
          </a:bodyPr>
          <a:lstStyle/>
          <a:p>
            <a:r>
              <a:rPr lang="el-GR" sz="3200" dirty="0"/>
              <a:t>Πορεία/Οδηγίες 4</a:t>
            </a:r>
            <a:r>
              <a:rPr lang="el-GR" sz="3200" baseline="30000" dirty="0"/>
              <a:t>ης </a:t>
            </a:r>
            <a:r>
              <a:rPr lang="el-GR" sz="3200" dirty="0"/>
              <a:t> κατασκευής: Κύβος.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413347" y="1317933"/>
            <a:ext cx="3829318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1ο Βήμα: Παίρνουμε 8 ζαχαρωτά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                 και 12 οδοντογλυφίδες.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161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7" y="2589169"/>
            <a:ext cx="3830923" cy="296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674406" y="1190906"/>
            <a:ext cx="5905145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2ο Βήμα: Τοποθετούμε τις οδοντογλυφίδες στα ζαχαρωτά  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                  για να κατασκευάσουμε 2 τετράγωνα και στη  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  <a:tabLst>
                <a:tab pos="742950" algn="l"/>
              </a:tabLst>
            </a:pPr>
            <a:r>
              <a:rPr lang="el-GR" dirty="0"/>
              <a:t>                  συνέχεια να κάνουμε ένα κύβο.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1818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44" y="2589169"/>
            <a:ext cx="3563834" cy="3091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17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5991" y="138058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3ο Βήμα: Τοποθετούμε τις οδοντογλυφίδες στα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l-GR" dirty="0"/>
              <a:t>ζαχαρωτά για να ενώσουμε τα δύο  τετράγωνα. </a:t>
            </a:r>
            <a:endParaRPr lang="en-US" dirty="0"/>
          </a:p>
        </p:txBody>
      </p:sp>
      <p:pic>
        <p:nvPicPr>
          <p:cNvPr id="5" name="Picture 4" descr="C:\Users\Toshiba\Desktop\Δίσκος\SXOLIA- MIEEK\ΕΙΔΙΚΟ ΛΕΥΚΩΣΙΑ 2019-20\marshmallows\kinito til\20200413_09191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65" y="2592648"/>
            <a:ext cx="3936341" cy="3154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018473" y="138058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l-GR" dirty="0"/>
              <a:t>4ο Βήμα: Τοποθετούμε το ένα τετράγωνο </a:t>
            </a:r>
            <a:r>
              <a:rPr lang="el-GR" dirty="0" smtClean="0"/>
              <a:t>ζαχαρωτά πάνω</a:t>
            </a:r>
          </a:p>
          <a:p>
            <a:pPr marL="457200">
              <a:lnSpc>
                <a:spcPct val="115000"/>
              </a:lnSpc>
            </a:pPr>
            <a:r>
              <a:rPr lang="el-GR" dirty="0" smtClean="0"/>
              <a:t>                στο </a:t>
            </a:r>
            <a:r>
              <a:rPr lang="el-GR" dirty="0"/>
              <a:t>άλλο για </a:t>
            </a:r>
            <a:r>
              <a:rPr lang="el-GR" dirty="0" smtClean="0"/>
              <a:t>να κατασκευάσουμε </a:t>
            </a:r>
            <a:r>
              <a:rPr lang="el-GR" dirty="0"/>
              <a:t>το κύβο. </a:t>
            </a:r>
            <a:endParaRPr lang="en-US" dirty="0"/>
          </a:p>
        </p:txBody>
      </p:sp>
      <p:pic>
        <p:nvPicPr>
          <p:cNvPr id="7" name="Picture 6" descr="C:\Users\Toshiba\Desktop\Δίσκος\SXOLIA- MIEEK\ΕΙΔΙΚΟ ΛΕΥΚΩΣΙΑ 2019-20\marshmallows\kinito til\20200413_09215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16" y="2547738"/>
            <a:ext cx="3556282" cy="319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43991" y="5824760"/>
            <a:ext cx="344434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  <a:tabLst>
                <a:tab pos="857250" algn="l"/>
              </a:tabLst>
            </a:pPr>
            <a:r>
              <a:rPr lang="el-G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Τέλος τέταρτης κατασκευής)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8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332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Organic</vt:lpstr>
      <vt:lpstr>ΚΥΠΡΙΑΚΗ ΔΗΜΟΚΡΑΤΙΑ ΥΠΟΥΡΓΕΙΟ ΠΑΙΔΕΙΑΣ, ΠΟΛΙΤΙΣΜΟΥ ΑΘΛΗΤΙΣΜΟΥ ΚΑΙ ΝΕΟΛΑΙΑΣ</vt:lpstr>
      <vt:lpstr> ΕΙΔΙΚΟ ΣΧΟΛΕΙΟ ΛΕΥΚΩΣΙΑΣ  ΑΠΡΙΛΙΟΣ 2020 ΜΑΘΗΜΑ ΤΕΧΝΟΛΟΓΙΑΣ  ΓΙΑ ΤΟ ΣΠΙΤΙ  </vt:lpstr>
      <vt:lpstr>Υλικά για την δραστηριότητα: </vt:lpstr>
      <vt:lpstr> Πορεία/Οδηγίες 1ης  κατασκευής: τετράγωνο.  </vt:lpstr>
      <vt:lpstr>Πορεία/Οδηγίες 2ης  κατασκευής: τρίγωνο. </vt:lpstr>
      <vt:lpstr>Πορεία/Οδηγίες 3ης  κατασκευής: Εξάγωνο.  </vt:lpstr>
      <vt:lpstr>PowerPoint Presentation</vt:lpstr>
      <vt:lpstr>Πορεία/Οδηγίες 4ης  κατασκευής: Κύβος. </vt:lpstr>
      <vt:lpstr>PowerPoint Presentation</vt:lpstr>
      <vt:lpstr>Πορεία/Οδηγίες 5ης  κατασκευής: Τρίγωνο Πρίσμα.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ΚΥΠΡΙΑΚΗ ΔΗΜΟΚΡΑΤΙΑ ΥΠΟΥΡΓΕΙΟ ΠΑΙΔΕΙΑΣ, ΠΟΛΙΤΙΣΜΟΥ ΑΘΛΗΤΙΣΜΟΥ ΚΑΙ ΝΕΟΛΑΙΑΣ</dc:title>
  <dc:creator>Toshiba</dc:creator>
  <cp:lastModifiedBy>Toshiba</cp:lastModifiedBy>
  <cp:revision>17</cp:revision>
  <dcterms:created xsi:type="dcterms:W3CDTF">2020-04-21T06:50:27Z</dcterms:created>
  <dcterms:modified xsi:type="dcterms:W3CDTF">2020-04-29T08:31:07Z</dcterms:modified>
</cp:coreProperties>
</file>