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20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15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20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20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20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audio" Target="../media/audio1.wav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20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g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20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716" y="104503"/>
            <a:ext cx="10318418" cy="678161"/>
          </a:xfrm>
        </p:spPr>
        <p:txBody>
          <a:bodyPr/>
          <a:lstStyle/>
          <a:p>
            <a:r>
              <a:rPr lang="el-GR" sz="4000" dirty="0" err="1">
                <a:cs typeface="Arial" panose="020B0604020202020204" pitchFamily="34" charset="0"/>
              </a:rPr>
              <a:t>γιατι</a:t>
            </a:r>
            <a:r>
              <a:rPr lang="el-GR" sz="4000" dirty="0">
                <a:cs typeface="Arial" panose="020B0604020202020204" pitchFamily="34" charset="0"/>
              </a:rPr>
              <a:t> οι </a:t>
            </a:r>
            <a:r>
              <a:rPr lang="el-GR" sz="4000" dirty="0" err="1">
                <a:cs typeface="Arial" panose="020B0604020202020204" pitchFamily="34" charset="0"/>
              </a:rPr>
              <a:t>κοτες</a:t>
            </a:r>
            <a:r>
              <a:rPr lang="el-GR" sz="4000" dirty="0">
                <a:cs typeface="Arial" panose="020B0604020202020204" pitchFamily="34" charset="0"/>
              </a:rPr>
              <a:t> δεν </a:t>
            </a:r>
            <a:r>
              <a:rPr lang="el-GR" sz="4000" dirty="0" err="1">
                <a:cs typeface="Arial" panose="020B0604020202020204" pitchFamily="34" charset="0"/>
              </a:rPr>
              <a:t>πετανε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32" y="5160937"/>
            <a:ext cx="11543212" cy="1697064"/>
          </a:xfrm>
        </p:spPr>
        <p:txBody>
          <a:bodyPr>
            <a:normAutofit fontScale="92500" lnSpcReduction="20000"/>
          </a:bodyPr>
          <a:lstStyle/>
          <a:p>
            <a:endParaRPr lang="el-GR" dirty="0"/>
          </a:p>
          <a:p>
            <a:endParaRPr lang="el-GR" dirty="0"/>
          </a:p>
          <a:p>
            <a:r>
              <a:rPr lang="el-GR" sz="2600" dirty="0" err="1"/>
              <a:t>Παιχνιδι</a:t>
            </a:r>
            <a:r>
              <a:rPr lang="el-GR" sz="2600" dirty="0"/>
              <a:t> </a:t>
            </a:r>
            <a:r>
              <a:rPr lang="el-GR" sz="2600" dirty="0" err="1"/>
              <a:t>κατανοησης</a:t>
            </a:r>
            <a:endParaRPr lang="el-GR" sz="2600" dirty="0"/>
          </a:p>
          <a:p>
            <a:r>
              <a:rPr lang="el-GR" sz="2600" dirty="0" err="1"/>
              <a:t>Πατησε</a:t>
            </a:r>
            <a:r>
              <a:rPr lang="el-GR" sz="2600" dirty="0"/>
              <a:t> τη </a:t>
            </a:r>
            <a:r>
              <a:rPr lang="el-GR" sz="2600" dirty="0" err="1"/>
              <a:t>σωστη</a:t>
            </a:r>
            <a:r>
              <a:rPr lang="el-GR" sz="2600" dirty="0"/>
              <a:t> ΕΙΚΟΝΑ ΜΕ ΤΗ ΣΩΣΤΗ </a:t>
            </a:r>
            <a:r>
              <a:rPr lang="el-GR" sz="2600" dirty="0" err="1"/>
              <a:t>απαντηση</a:t>
            </a:r>
            <a:endParaRPr lang="el-GR" sz="2600" dirty="0"/>
          </a:p>
          <a:p>
            <a:pPr algn="r"/>
            <a:r>
              <a:rPr lang="el-GR" sz="1300" dirty="0" err="1"/>
              <a:t>δημιουργια</a:t>
            </a:r>
            <a:r>
              <a:rPr lang="el-GR" sz="1300" dirty="0"/>
              <a:t>: </a:t>
            </a:r>
            <a:r>
              <a:rPr lang="el-GR" sz="1300" dirty="0" err="1"/>
              <a:t>στελλα</a:t>
            </a:r>
            <a:r>
              <a:rPr lang="el-GR" sz="1300" dirty="0"/>
              <a:t> </a:t>
            </a:r>
            <a:r>
              <a:rPr lang="el-GR" sz="1300" dirty="0" err="1"/>
              <a:t>βαλερκου</a:t>
            </a:r>
            <a:r>
              <a:rPr lang="el-GR" sz="1300" dirty="0"/>
              <a:t>            </a:t>
            </a:r>
            <a:endParaRPr lang="en-GB" sz="1300" dirty="0"/>
          </a:p>
        </p:txBody>
      </p:sp>
      <p:pic>
        <p:nvPicPr>
          <p:cNvPr id="4" name="Picture 3" descr="Button Stock photography , Red start button, red start button PNG ...">
            <a:hlinkClick r:id="" action="ppaction://hlinkshowjump?jump=nextslide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7" y="1753506"/>
            <a:ext cx="3605349" cy="29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206" y="2259874"/>
            <a:ext cx="2495005" cy="142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40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ΦΙΛΗ ΜΑΣ Η </a:t>
            </a:r>
            <a:r>
              <a:rPr lang="el-GR" dirty="0" err="1"/>
              <a:t>ΚΡΟΚη</a:t>
            </a:r>
            <a:r>
              <a:rPr lang="el-GR" dirty="0"/>
              <a:t> ΘΑ ΗΘΕΛΕ ΝΑ ΗΤΑΝ….ΓΙΑ ΝΑ ΠΕΤΑ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ΠΟΥΛΙ</a:t>
            </a:r>
            <a:endParaRPr lang="en-GB" dirty="0"/>
          </a:p>
        </p:txBody>
      </p:sp>
      <p:pic>
        <p:nvPicPr>
          <p:cNvPr id="7" name="Content Placeholder 6">
            <a:hlinkClick r:id="rId2" action="ppaction://hlinksldjump">
              <a:snd r:embed="rId3" name="applause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31" y="2909888"/>
            <a:ext cx="2689137" cy="29956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ΕΝΤΟΜΟ</a:t>
            </a:r>
            <a:endParaRPr lang="en-GB" dirty="0"/>
          </a:p>
        </p:txBody>
      </p:sp>
      <p:pic>
        <p:nvPicPr>
          <p:cNvPr id="8" name="Content Placeholder 7">
            <a:hlinkClick r:id="rId5" action="ppaction://hlinksldjump">
              <a:snd r:embed="rId6" name="bomb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49" y="3157278"/>
            <a:ext cx="2303008" cy="2303008"/>
          </a:xfrm>
        </p:spPr>
      </p:pic>
    </p:spTree>
    <p:extLst>
      <p:ext uri="{BB962C8B-B14F-4D97-AF65-F5344CB8AC3E}">
        <p14:creationId xmlns:p14="http://schemas.microsoft.com/office/powerpoint/2010/main" val="16620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/>
              <a:t>ΣΩΣΤΑ!!!!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255726" y="4624251"/>
            <a:ext cx="3461657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82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741693"/>
          </a:xfrm>
        </p:spPr>
        <p:txBody>
          <a:bodyPr>
            <a:noAutofit/>
          </a:bodyPr>
          <a:lstStyle/>
          <a:p>
            <a:pPr algn="just"/>
            <a:r>
              <a:rPr lang="el-GR" sz="3200" dirty="0"/>
              <a:t>Η </a:t>
            </a:r>
            <a:r>
              <a:rPr lang="el-GR" sz="3200" dirty="0" err="1"/>
              <a:t>ΚΡΟΚη</a:t>
            </a:r>
            <a:r>
              <a:rPr lang="el-GR" sz="3200" dirty="0"/>
              <a:t> ΞΕΚΙΝΗΣΕ ΈΝΑ ΤΑΞΙΔΙ ΓΙΑ ΝΑ ΒΡΕΙ ΚΑΠΟΙΟΝ ΝΑ ΤΗΣ ΜΑΘΕΙ ΝΑ ΠΕΤΑΕΙ. ΠΟΙΟΝ ΣΥΝΑΝΤΗΣΕ ΠΡΩΤΟΝ ΚΑΙ ΤΟΝ ΡΩΤΗΣΕ ΑΝ ΜΠΟΡΕΙ ΝΑ ΤΗΣ ΜΑΘΕΙ ΝΑ ΠΕΤΑΕΙ;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ΈΝΑ ΛΟΥΛΟΥΔΙ ΠΟΥ ΠΕΤΟΥΣΕ</a:t>
            </a:r>
            <a:endParaRPr lang="en-GB" dirty="0"/>
          </a:p>
        </p:txBody>
      </p:sp>
      <p:pic>
        <p:nvPicPr>
          <p:cNvPr id="7" name="Content Placeholder 6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58" y="2909888"/>
            <a:ext cx="2192083" cy="29956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 ΈΝΑ ΦΥΛΛΟ ΠΟΥ ΠΕΤΟΥΣΕ</a:t>
            </a:r>
            <a:endParaRPr lang="en-GB" dirty="0"/>
          </a:p>
        </p:txBody>
      </p:sp>
      <p:pic>
        <p:nvPicPr>
          <p:cNvPr id="8" name="Content Placeholder 7">
            <a:hlinkClick r:id="rId5" action="ppaction://hlinksldjump">
              <a:snd r:embed="rId6" name="applause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23" y="3225070"/>
            <a:ext cx="3397840" cy="2680430"/>
          </a:xfrm>
        </p:spPr>
      </p:pic>
    </p:spTree>
    <p:extLst>
      <p:ext uri="{BB962C8B-B14F-4D97-AF65-F5344CB8AC3E}">
        <p14:creationId xmlns:p14="http://schemas.microsoft.com/office/powerpoint/2010/main" val="104515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/>
              <a:t>ΣΩΣΤΑ!!!!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255726" y="4624251"/>
            <a:ext cx="3461657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02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ΣΤΗ ΣΥΝΕΧΕΙΑ Η </a:t>
            </a:r>
            <a:r>
              <a:rPr lang="el-GR" dirty="0" err="1"/>
              <a:t>ΚΡΟΚη</a:t>
            </a:r>
            <a:r>
              <a:rPr lang="el-GR" dirty="0"/>
              <a:t> ΣΥΝΑΝΤΗΣΕ…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ΈΝΑ ΧΑΡΤΑΕΤΟ</a:t>
            </a:r>
            <a:endParaRPr lang="en-GB" dirty="0"/>
          </a:p>
        </p:txBody>
      </p:sp>
      <p:pic>
        <p:nvPicPr>
          <p:cNvPr id="8" name="Content Placeholder 7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7" y="3157277"/>
            <a:ext cx="2272673" cy="314119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/>
              <a:t>ΈΝΑ ΜΠΑΛΟΝΙ</a:t>
            </a:r>
            <a:endParaRPr lang="en-GB" dirty="0"/>
          </a:p>
        </p:txBody>
      </p:sp>
      <p:pic>
        <p:nvPicPr>
          <p:cNvPr id="7" name="Content Placeholder 6">
            <a:hlinkClick r:id="rId5" action="ppaction://hlinksldjump">
              <a:snd r:embed="rId6" name="applause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23" y="3053579"/>
            <a:ext cx="2120131" cy="3244896"/>
          </a:xfrm>
        </p:spPr>
      </p:pic>
    </p:spTree>
    <p:extLst>
      <p:ext uri="{BB962C8B-B14F-4D97-AF65-F5344CB8AC3E}">
        <p14:creationId xmlns:p14="http://schemas.microsoft.com/office/powerpoint/2010/main" val="320660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/>
              <a:t>ΣΩΣΤΑ!!!!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255726" y="4624251"/>
            <a:ext cx="3461657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06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 Η ΦΙΛΗ ΜΑΣ Η </a:t>
            </a:r>
            <a:r>
              <a:rPr lang="el-GR" dirty="0" err="1"/>
              <a:t>ΚΡΟΚη</a:t>
            </a:r>
            <a:r>
              <a:rPr lang="el-GR" dirty="0"/>
              <a:t> ΣΥΝΑΝΤΗΣΕ…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ΜΙΑ ΠΕΤΑΛΟΥΔΑ</a:t>
            </a:r>
            <a:endParaRPr lang="en-GB" dirty="0"/>
          </a:p>
        </p:txBody>
      </p:sp>
      <p:pic>
        <p:nvPicPr>
          <p:cNvPr id="7" name="Content Placeholder 6">
            <a:hlinkClick r:id="rId2" action="ppaction://hlinksldjump">
              <a:snd r:embed="rId3" name="applause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34" y="3336130"/>
            <a:ext cx="2385400" cy="256936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ΈΝΑ ΕΝΤΟΜΟ</a:t>
            </a:r>
            <a:endParaRPr lang="en-GB" dirty="0"/>
          </a:p>
        </p:txBody>
      </p:sp>
      <p:pic>
        <p:nvPicPr>
          <p:cNvPr id="8" name="Content Placeholder 7">
            <a:hlinkClick r:id="rId5" action="ppaction://hlinksldjump">
              <a:snd r:embed="rId6" name="bomb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62" y="3455193"/>
            <a:ext cx="2305527" cy="2305527"/>
          </a:xfrm>
        </p:spPr>
      </p:pic>
    </p:spTree>
    <p:extLst>
      <p:ext uri="{BB962C8B-B14F-4D97-AF65-F5344CB8AC3E}">
        <p14:creationId xmlns:p14="http://schemas.microsoft.com/office/powerpoint/2010/main" val="365866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/>
              <a:t>ΣΩΣΤΑ!!!!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255726" y="4624251"/>
            <a:ext cx="3461657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84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ΤΕΛΙΚΑ Η ΦΙΛΗ ΜΑΣ Η </a:t>
            </a:r>
            <a:r>
              <a:rPr lang="el-GR" dirty="0" err="1"/>
              <a:t>ΚΡΟΚη</a:t>
            </a:r>
            <a:r>
              <a:rPr lang="el-GR" dirty="0"/>
              <a:t> ΚΑΤΑΛΑΒΕ ΌΤΙ ΟΙ </a:t>
            </a:r>
            <a:r>
              <a:rPr lang="el-GR" dirty="0" err="1"/>
              <a:t>Κοτες</a:t>
            </a:r>
            <a:r>
              <a:rPr lang="el-GR" dirty="0"/>
              <a:t> ΤΑ ΦΤΕΡΑ ΤΑ ΕΧΟΥΝ….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ΓΙΑ ΝΑ ΑΓΚΑΛΙΑΖΟΥΝ ΤΑ ΠΑΙΔΙΑ </a:t>
            </a:r>
            <a:r>
              <a:rPr lang="el-GR" dirty="0" err="1"/>
              <a:t>ΤΟΥς</a:t>
            </a:r>
            <a:endParaRPr lang="en-GB" dirty="0"/>
          </a:p>
        </p:txBody>
      </p:sp>
      <p:pic>
        <p:nvPicPr>
          <p:cNvPr id="7" name="Content Placeholder 6">
            <a:hlinkClick r:id="rId2" action="ppaction://hlinksldjump">
              <a:snd r:embed="rId3" name="applause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81" y="3157278"/>
            <a:ext cx="3564994" cy="29956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ΓΙΑ ΝΑ ΚΑΝΟΥΝ ΑΕΡΑ Η ΜΙΑ ΣΤΗΝ ΑΛΛΗ</a:t>
            </a:r>
            <a:endParaRPr lang="en-GB" dirty="0"/>
          </a:p>
        </p:txBody>
      </p:sp>
      <p:pic>
        <p:nvPicPr>
          <p:cNvPr id="8" name="Content Placeholder 7">
            <a:hlinkClick r:id="rId5" action="ppaction://hlinksldjump">
              <a:snd r:embed="rId6" name="bomb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03" y="3157277"/>
            <a:ext cx="3631475" cy="2773260"/>
          </a:xfrm>
        </p:spPr>
      </p:pic>
    </p:spTree>
    <p:extLst>
      <p:ext uri="{BB962C8B-B14F-4D97-AF65-F5344CB8AC3E}">
        <p14:creationId xmlns:p14="http://schemas.microsoft.com/office/powerpoint/2010/main" val="393317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l-GR" sz="6000" dirty="0"/>
              <a:t>ΜΠΡΑΒΟ ΣΟΥ </a:t>
            </a:r>
            <a:r>
              <a:rPr lang="el-GR" sz="6000" dirty="0" err="1"/>
              <a:t>ΟΛΟΚΛΗΡΩΣΕς</a:t>
            </a:r>
            <a:r>
              <a:rPr lang="el-GR" sz="6000" dirty="0"/>
              <a:t> ΤΟ ΠΑΙΧΝΙΔΙ!!!</a:t>
            </a:r>
            <a:br>
              <a:rPr lang="en-GB" sz="4400" dirty="0"/>
            </a:br>
            <a:br>
              <a:rPr lang="en-GB" sz="9600" dirty="0"/>
            </a:b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8" y="3207884"/>
            <a:ext cx="4810125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93" y="2325188"/>
            <a:ext cx="2721737" cy="265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325188"/>
            <a:ext cx="2721737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0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dirty="0"/>
              <a:t>Τι </a:t>
            </a:r>
            <a:r>
              <a:rPr lang="el-GR" sz="5400" dirty="0" err="1"/>
              <a:t>βγηκε</a:t>
            </a:r>
            <a:r>
              <a:rPr lang="el-GR" sz="5400" dirty="0"/>
              <a:t> </a:t>
            </a:r>
            <a:r>
              <a:rPr lang="el-GR" sz="5400" dirty="0" err="1"/>
              <a:t>μεσα</a:t>
            </a:r>
            <a:r>
              <a:rPr lang="el-GR" sz="5400" dirty="0"/>
              <a:t> </a:t>
            </a:r>
            <a:r>
              <a:rPr lang="el-GR" sz="5400" dirty="0" err="1"/>
              <a:t>απο</a:t>
            </a:r>
            <a:r>
              <a:rPr lang="el-GR" sz="5400" dirty="0"/>
              <a:t> ΤΟ ΑΒΓΟΥΛΑΚΙ ΣΤΟ ΠΑΡΑΜΥΘΙ ΠΟΥ ΔΙΑΒΑΣΑΜΕ;</a:t>
            </a:r>
            <a:endParaRPr lang="en-GB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ΈΝΑ ΚΟΤΟΠΟΥΛΑΚΙ</a:t>
            </a:r>
            <a:endParaRPr lang="en-GB" dirty="0"/>
          </a:p>
        </p:txBody>
      </p:sp>
      <p:pic>
        <p:nvPicPr>
          <p:cNvPr id="8" name="Content Placeholder 7">
            <a:hlinkClick r:id="rId2" action="ppaction://hlinksldjump">
              <a:snd r:embed="rId3" name="applause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65" y="3188101"/>
            <a:ext cx="1876425" cy="2438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ΈΝΑ ΠΑΠΑΚΙ</a:t>
            </a:r>
            <a:endParaRPr lang="en-GB" dirty="0"/>
          </a:p>
        </p:txBody>
      </p:sp>
      <p:pic>
        <p:nvPicPr>
          <p:cNvPr id="10" name="Content Placeholder 9">
            <a:hlinkClick r:id="rId5" action="ppaction://hlinksldjump">
              <a:snd r:embed="rId6" name="bomb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2" y="3383756"/>
            <a:ext cx="2299063" cy="2141833"/>
          </a:xfrm>
        </p:spPr>
      </p:pic>
    </p:spTree>
    <p:extLst>
      <p:ext uri="{BB962C8B-B14F-4D97-AF65-F5344CB8AC3E}">
        <p14:creationId xmlns:p14="http://schemas.microsoft.com/office/powerpoint/2010/main" val="250880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ΠΡΟΣΠΑΘΗΣΕ ΠΑΛΙ!!!</a:t>
            </a:r>
            <a:endParaRPr lang="en-GB" dirty="0"/>
          </a:p>
        </p:txBody>
      </p:sp>
      <p:graphicFrame>
        <p:nvGraphicFramePr>
          <p:cNvPr id="3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532002"/>
              </p:ext>
            </p:extLst>
          </p:nvPr>
        </p:nvGraphicFramePr>
        <p:xfrm>
          <a:off x="6142740" y="2190239"/>
          <a:ext cx="3087147" cy="374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3" imgW="4410000" imgH="5724360" progId="Paint.Picture">
                  <p:embed/>
                </p:oleObj>
              </mc:Choice>
              <mc:Fallback>
                <p:oleObj name="Bitmap Image" r:id="rId3" imgW="4410000" imgH="5724360" progId="Paint.Picture">
                  <p:embed/>
                  <p:pic>
                    <p:nvPicPr>
                      <p:cNvPr id="5" name="Content Placeholder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2740" y="2190239"/>
                        <a:ext cx="3087147" cy="3741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Arrow 3">
            <a:hlinkClick r:id="" action="ppaction://hlinkshowjump?jump=lastslideviewed">
              <a:snd r:embed="rId5" name="click.wav"/>
            </a:hlinkClick>
          </p:cNvPr>
          <p:cNvSpPr/>
          <p:nvPr/>
        </p:nvSpPr>
        <p:spPr>
          <a:xfrm>
            <a:off x="992777" y="3840480"/>
            <a:ext cx="3605349" cy="1608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ΕΠΙΣΤΡΟΦΗ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22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/>
              <a:t>ΣΩΣΤΑ!!!!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255726" y="4624251"/>
            <a:ext cx="3461657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47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ΗΘΕΛΕ ΝΑ ΜΑΘΕΙ ΤΟ ΚΟΤΟΠΟΥΛΑΚΙ</a:t>
            </a:r>
            <a:r>
              <a:rPr lang="en-GB" dirty="0"/>
              <a:t> </a:t>
            </a:r>
            <a:r>
              <a:rPr lang="el-GR" dirty="0"/>
              <a:t> Η </a:t>
            </a:r>
            <a:r>
              <a:rPr lang="el-GR" dirty="0" err="1"/>
              <a:t>ΚΡΟΚη</a:t>
            </a:r>
            <a:r>
              <a:rPr lang="el-GR" dirty="0"/>
              <a:t> ΝΑ ΚΑΝΕΙ;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ΝΑ ΚΟΛΥΜΠΑΕΙ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ΝΑ ΠΕΤΑΕΙ</a:t>
            </a:r>
            <a:endParaRPr lang="en-GB" dirty="0"/>
          </a:p>
        </p:txBody>
      </p:sp>
      <p:pic>
        <p:nvPicPr>
          <p:cNvPr id="2050" name="Picture 2" descr="Cute Yellow Bird Cartoon Royalty Free Cliparts, Vectors, And Stock ...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42" y="3257379"/>
            <a:ext cx="2669857" cy="258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by Duck Clip Art | Duck Clipart Image - Little Duck Bobbing Up ...">
            <a:hlinkClick r:id="rId5" action="ppaction://hlinksldjump">
              <a:snd r:embed="rId6" name="bomb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34" y="3471521"/>
            <a:ext cx="2312126" cy="23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9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/>
              <a:t>ΣΩΣΤΑ!!!!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255726" y="4624251"/>
            <a:ext cx="3461657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08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καθε φορα που η </a:t>
            </a:r>
            <a:r>
              <a:rPr lang="el-GR" dirty="0" err="1"/>
              <a:t>κροκη</a:t>
            </a:r>
            <a:r>
              <a:rPr lang="el-GR" dirty="0"/>
              <a:t> δοκιμαζε να πεταξει…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Καταφερνε να πεταξει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Έπεφτε κατω</a:t>
            </a:r>
            <a:endParaRPr lang="en-GB" dirty="0"/>
          </a:p>
        </p:txBody>
      </p:sp>
      <p:pic>
        <p:nvPicPr>
          <p:cNvPr id="10" name="Content Placeholder 9">
            <a:hlinkClick r:id="rId2" action="ppaction://hlinksldjump">
              <a:snd r:embed="rId3" name="applause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90" y="3331029"/>
            <a:ext cx="3195855" cy="2574470"/>
          </a:xfrm>
        </p:spPr>
      </p:pic>
      <p:pic>
        <p:nvPicPr>
          <p:cNvPr id="9" name="Content Placeholder 8">
            <a:hlinkClick r:id="rId5" action="ppaction://hlinksldjump">
              <a:snd r:embed="rId6" name="bomb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15" y="3331028"/>
            <a:ext cx="2937925" cy="2574471"/>
          </a:xfrm>
        </p:spPr>
      </p:pic>
    </p:spTree>
    <p:extLst>
      <p:ext uri="{BB962C8B-B14F-4D97-AF65-F5344CB8AC3E}">
        <p14:creationId xmlns:p14="http://schemas.microsoft.com/office/powerpoint/2010/main" val="187404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/>
              <a:t>ΣΩΣΤΑ!!!!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255726" y="4624251"/>
            <a:ext cx="3461657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69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l-GR" dirty="0"/>
              <a:t>Η ΜΗΤΕΡΑ ΤΗΣ </a:t>
            </a:r>
            <a:r>
              <a:rPr lang="el-GR" dirty="0" err="1"/>
              <a:t>ΚΡΟΚη</a:t>
            </a:r>
            <a:r>
              <a:rPr lang="el-GR" dirty="0"/>
              <a:t> ΤΗΝ ΕΣΤΕΙΛΕ ΝΑ ΡΩΤΗΣΕΙ….</a:t>
            </a:r>
            <a:r>
              <a:rPr lang="en-GB" dirty="0"/>
              <a:t> </a:t>
            </a:r>
            <a:r>
              <a:rPr lang="el-GR" dirty="0"/>
              <a:t>ΓΙΑΤΙ ΔΕΝ ΜΠΟΡΕΙ ΝΑ ΠΕΤΑΞΕΙ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ΤΟΝ ΚΥΡ ΚΟΚΟΡΑ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ΤΗΝ ΚΥΡΑ ΚΟΥΚΟΥΒΑΓΙΑ</a:t>
            </a:r>
            <a:endParaRPr lang="en-GB" dirty="0"/>
          </a:p>
        </p:txBody>
      </p:sp>
      <p:pic>
        <p:nvPicPr>
          <p:cNvPr id="8" name="Content Placeholder 7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64" y="2970074"/>
            <a:ext cx="2438400" cy="2264664"/>
          </a:xfrm>
        </p:spPr>
      </p:pic>
      <p:pic>
        <p:nvPicPr>
          <p:cNvPr id="7" name="Content Placeholder 3">
            <a:hlinkClick r:id="rId5" action="ppaction://hlinksldjump">
              <a:snd r:embed="rId6" name="applause.wav"/>
            </a:hlinkClick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3" b="62702"/>
          <a:stretch/>
        </p:blipFill>
        <p:spPr>
          <a:xfrm>
            <a:off x="2114838" y="3157278"/>
            <a:ext cx="3074279" cy="2289933"/>
          </a:xfrm>
        </p:spPr>
      </p:pic>
    </p:spTree>
    <p:extLst>
      <p:ext uri="{BB962C8B-B14F-4D97-AF65-F5344CB8AC3E}">
        <p14:creationId xmlns:p14="http://schemas.microsoft.com/office/powerpoint/2010/main" val="72002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/>
              <a:t>ΣΩΣΤΑ!!!!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255726" y="4624251"/>
            <a:ext cx="3461657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66619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862</TotalTime>
  <Words>224</Words>
  <Application>Microsoft Office PowerPoint</Application>
  <PresentationFormat>Ευρεία οθόνη</PresentationFormat>
  <Paragraphs>52</Paragraphs>
  <Slides>20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</vt:lpstr>
      <vt:lpstr>Corbel</vt:lpstr>
      <vt:lpstr>Gill Sans MT</vt:lpstr>
      <vt:lpstr>Impact</vt:lpstr>
      <vt:lpstr>Badge</vt:lpstr>
      <vt:lpstr>Bitmap Image</vt:lpstr>
      <vt:lpstr>γιατι οι κοτες δεν πετανε;</vt:lpstr>
      <vt:lpstr>Τι βγηκε μεσα απο ΤΟ ΑΒΓΟΥΛΑΚΙ ΣΤΟ ΠΑΡΑΜΥΘΙ ΠΟΥ ΔΙΑΒΑΣΑΜΕ;</vt:lpstr>
      <vt:lpstr>ΣΩΣΤΑ!!!!</vt:lpstr>
      <vt:lpstr>ΤΙ ΗΘΕΛΕ ΝΑ ΜΑΘΕΙ ΤΟ ΚΟΤΟΠΟΥΛΑΚΙ  Η ΚΡΟΚη ΝΑ ΚΑΝΕΙ;</vt:lpstr>
      <vt:lpstr>ΣΩΣΤΑ!!!!</vt:lpstr>
      <vt:lpstr>καθε φορα που η κροκη δοκιμαζε να πεταξει…</vt:lpstr>
      <vt:lpstr>ΣΩΣΤΑ!!!!</vt:lpstr>
      <vt:lpstr>Η ΜΗΤΕΡΑ ΤΗΣ ΚΡΟΚη ΤΗΝ ΕΣΤΕΙΛΕ ΝΑ ΡΩΤΗΣΕΙ…. ΓΙΑΤΙ ΔΕΝ ΜΠΟΡΕΙ ΝΑ ΠΕΤΑΞΕΙ</vt:lpstr>
      <vt:lpstr>ΣΩΣΤΑ!!!!</vt:lpstr>
      <vt:lpstr>Η ΦΙΛΗ ΜΑΣ Η ΚΡΟΚη ΘΑ ΗΘΕΛΕ ΝΑ ΗΤΑΝ….ΓΙΑ ΝΑ ΠΕΤΑ</vt:lpstr>
      <vt:lpstr>ΣΩΣΤΑ!!!!</vt:lpstr>
      <vt:lpstr>Η ΚΡΟΚη ΞΕΚΙΝΗΣΕ ΈΝΑ ΤΑΞΙΔΙ ΓΙΑ ΝΑ ΒΡΕΙ ΚΑΠΟΙΟΝ ΝΑ ΤΗΣ ΜΑΘΕΙ ΝΑ ΠΕΤΑΕΙ. ΠΟΙΟΝ ΣΥΝΑΝΤΗΣΕ ΠΡΩΤΟΝ ΚΑΙ ΤΟΝ ΡΩΤΗΣΕ ΑΝ ΜΠΟΡΕΙ ΝΑ ΤΗΣ ΜΑΘΕΙ ΝΑ ΠΕΤΑΕΙ;</vt:lpstr>
      <vt:lpstr>ΣΩΣΤΑ!!!!</vt:lpstr>
      <vt:lpstr>ΣΤΗ ΣΥΝΕΧΕΙΑ Η ΚΡΟΚη ΣΥΝΑΝΤΗΣΕ…</vt:lpstr>
      <vt:lpstr>ΣΩΣΤΑ!!!!</vt:lpstr>
      <vt:lpstr>ΜΕΤΑ Η ΦΙΛΗ ΜΑΣ Η ΚΡΟΚη ΣΥΝΑΝΤΗΣΕ…</vt:lpstr>
      <vt:lpstr>ΣΩΣΤΑ!!!!</vt:lpstr>
      <vt:lpstr>ΤΕΛΙΚΑ Η ΦΙΛΗ ΜΑΣ Η ΚΡΟΚη ΚΑΤΑΛΑΒΕ ΌΤΙ ΟΙ Κοτες ΤΑ ΦΤΕΡΑ ΤΑ ΕΧΟΥΝ….</vt:lpstr>
      <vt:lpstr>ΜΠΡΑΒΟ ΣΟΥ ΟΛΟΚΛΗΡΩΣΕς ΤΟ ΠΑΙΧΝΙΔΙ!!!  </vt:lpstr>
      <vt:lpstr>ΠΡΟΣΠΑΘΗΣΕ ΠΑΛΙ!!!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γιατι οι κοτες δεν πετουν;</dc:title>
  <dc:creator>Stela</dc:creator>
  <cp:lastModifiedBy>Christos Maifoshis</cp:lastModifiedBy>
  <cp:revision>16</cp:revision>
  <dcterms:created xsi:type="dcterms:W3CDTF">2020-04-22T15:31:41Z</dcterms:created>
  <dcterms:modified xsi:type="dcterms:W3CDTF">2020-05-04T13:58:50Z</dcterms:modified>
</cp:coreProperties>
</file>