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D0F1E8-F940-4208-AFDC-CDAB32869B23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8D27B4C-CCB1-463A-A0DB-7B45E104BDC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F1E8-F940-4208-AFDC-CDAB32869B23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7B4C-CCB1-463A-A0DB-7B45E104BD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F1E8-F940-4208-AFDC-CDAB32869B23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7B4C-CCB1-463A-A0DB-7B45E104BD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D0F1E8-F940-4208-AFDC-CDAB32869B23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D27B4C-CCB1-463A-A0DB-7B45E104BDC3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D0F1E8-F940-4208-AFDC-CDAB32869B23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8D27B4C-CCB1-463A-A0DB-7B45E104BDC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F1E8-F940-4208-AFDC-CDAB32869B23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7B4C-CCB1-463A-A0DB-7B45E104BDC3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F1E8-F940-4208-AFDC-CDAB32869B23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7B4C-CCB1-463A-A0DB-7B45E104BDC3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D0F1E8-F940-4208-AFDC-CDAB32869B23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D27B4C-CCB1-463A-A0DB-7B45E104BDC3}" type="slidenum">
              <a:rPr lang="el-GR" smtClean="0"/>
              <a:t>‹#›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F1E8-F940-4208-AFDC-CDAB32869B23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7B4C-CCB1-463A-A0DB-7B45E104BD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D0F1E8-F940-4208-AFDC-CDAB32869B23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D27B4C-CCB1-463A-A0DB-7B45E104BDC3}" type="slidenum">
              <a:rPr lang="el-GR" smtClean="0"/>
              <a:t>‹#›</a:t>
            </a:fld>
            <a:endParaRPr lang="el-G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D0F1E8-F940-4208-AFDC-CDAB32869B23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D27B4C-CCB1-463A-A0DB-7B45E104BDC3}" type="slidenum">
              <a:rPr lang="el-GR" smtClean="0"/>
              <a:t>‹#›</a:t>
            </a:fld>
            <a:endParaRPr lang="el-G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D0F1E8-F940-4208-AFDC-CDAB32869B23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D27B4C-CCB1-463A-A0DB-7B45E104BDC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39752" y="3068960"/>
            <a:ext cx="6172200" cy="1894362"/>
          </a:xfrm>
        </p:spPr>
        <p:txBody>
          <a:bodyPr/>
          <a:lstStyle/>
          <a:p>
            <a:r>
              <a:rPr lang="el-GR" dirty="0" smtClean="0"/>
              <a:t>Η ΓΙΟΡΤΗ ΤΗΣ ΜΗΤΕΡΑΣ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Στάλω Υψαρίδου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5673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Προσθέτουμε σταδιακά το αλεύρι και συνεχίζουμε το χτύπημα μέχρι να έχουμε ένα ομοιογενές μείγμα.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5" y="1854200"/>
            <a:ext cx="304800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97051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Και το μείγμα μας είναι έτοιμο.</a:t>
            </a:r>
            <a:endParaRPr lang="el-GR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5" y="1854200"/>
            <a:ext cx="3179322" cy="4239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2591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Τα πλάθουμε σε μπαλάκια.</a:t>
            </a:r>
            <a:endParaRPr lang="el-G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5" y="1854200"/>
            <a:ext cx="304800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009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Ακολούθως πέρνουμε την φόρμα μας σε σχήμα καρδούλας και δίνουμε το σχήμα καρδούλας.</a:t>
            </a:r>
            <a:endParaRPr lang="el-G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5" y="1854200"/>
            <a:ext cx="304800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490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Ψήνουμε τα μπισκοτάκια μας για 18 λεπτά περίπου σε προθερμασμένο φούρνο στους 180 βαθμούς.Ελέγχουμε τα μπισκοτάκια απο τα 16 λεπτά ψησίματος ανα ένα λεπτό ,να μην πάρουν πολύ.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5" y="1854200"/>
            <a:ext cx="304800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807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Έτοιμα τα μπισκοτάκια μας αφού τα αφήσουμε να κρυώσουν τα αλείφουμε με την νουτέλα μας.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5" y="1854200"/>
            <a:ext cx="304800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063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Τοποθετούμε το ένα μπισκοτάκι πάνω στο άλλο να γίνει διπλό με γέμιση νουτέλας.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5" y="1854200"/>
            <a:ext cx="304800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397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Και να τα νόστιμα μας μπισκοτάκια καρδούλες για να γλυκανθεί η γλυκιά μας μητερούλα.</a:t>
            </a:r>
            <a:endParaRPr lang="el-GR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5" y="1854200"/>
            <a:ext cx="304800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178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Χρόνια σου πολλά γλυκιά μας μανούλα.Σε αγαπάμε πολύ.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142941"/>
            <a:ext cx="3657600" cy="3486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6264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827584" y="1427485"/>
            <a:ext cx="228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</a:rPr>
              <a:t>Για την γλυκιά μας τη μανούλα με πολλή αγάπη φτιάχνουμε νόστιμα μπισκοτάκια για να την </a:t>
            </a:r>
            <a:r>
              <a:rPr lang="el-GR" sz="2400" dirty="0" smtClean="0">
                <a:solidFill>
                  <a:prstClr val="black"/>
                </a:solidFill>
              </a:rPr>
              <a:t>γλυκάνουμε.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5504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Φτιάχνουμε νόστιμα μπισκοτάκια σε σχήμα καρδούλας με γέμιση νουτέλας για την γιορτή της μητέρας.</a:t>
            </a:r>
            <a:endParaRPr lang="el-GR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5" y="1854200"/>
            <a:ext cx="3048000" cy="406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4543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Τα υλικά που χρειαζόμαστε για τα μπισκοτάκια μας.</a:t>
            </a:r>
          </a:p>
          <a:p>
            <a:pPr lvl="1"/>
            <a:r>
              <a:rPr lang="el-GR" dirty="0" smtClean="0"/>
              <a:t>200γρ.βούτηρο ανάλατο σε θερμοκρασία δωματίου.</a:t>
            </a:r>
          </a:p>
          <a:p>
            <a:pPr lvl="1"/>
            <a:r>
              <a:rPr lang="el-GR" dirty="0" smtClean="0"/>
              <a:t>100γρ.ζάχαρη.</a:t>
            </a:r>
          </a:p>
          <a:p>
            <a:pPr lvl="1"/>
            <a:r>
              <a:rPr lang="el-GR" dirty="0" smtClean="0"/>
              <a:t>300γρ.αλεύρη που φουσκώνει.</a:t>
            </a:r>
          </a:p>
          <a:p>
            <a:pPr lvl="1"/>
            <a:r>
              <a:rPr lang="el-GR" dirty="0" smtClean="0"/>
              <a:t>1 βανίλια.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5" y="1854200"/>
            <a:ext cx="3048000" cy="4064000"/>
          </a:xfrm>
        </p:spPr>
      </p:pic>
    </p:spTree>
    <p:extLst>
      <p:ext uri="{BB962C8B-B14F-4D97-AF65-F5344CB8AC3E}">
        <p14:creationId xmlns:p14="http://schemas.microsoft.com/office/powerpoint/2010/main" val="80818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Τα σκεύη που χρειαζόμαστε.</a:t>
            </a:r>
          </a:p>
          <a:p>
            <a:pPr lvl="1"/>
            <a:r>
              <a:rPr lang="el-GR" dirty="0" smtClean="0"/>
              <a:t>1 μπωλ μεγάλο.</a:t>
            </a:r>
          </a:p>
          <a:p>
            <a:pPr lvl="1"/>
            <a:r>
              <a:rPr lang="el-GR" dirty="0" smtClean="0"/>
              <a:t>Μίξερ χεριού.</a:t>
            </a:r>
          </a:p>
          <a:p>
            <a:pPr lvl="1"/>
            <a:r>
              <a:rPr lang="el-GR" dirty="0" smtClean="0"/>
              <a:t>1 ποτήρι.</a:t>
            </a:r>
          </a:p>
          <a:p>
            <a:pPr lvl="1"/>
            <a:r>
              <a:rPr lang="el-GR" dirty="0" smtClean="0"/>
              <a:t>1 κουτάλι.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5" y="1854200"/>
            <a:ext cx="304800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414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Πάμε για την εκτέλεση της συνταγής μας.</a:t>
            </a:r>
          </a:p>
          <a:p>
            <a:r>
              <a:rPr lang="el-GR" dirty="0" smtClean="0"/>
              <a:t>Βάζουμε την ζάχαρη στο μπωλ.</a:t>
            </a:r>
            <a:endParaRPr lang="el-GR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5" y="1854200"/>
            <a:ext cx="3048000" cy="4064000"/>
          </a:xfrm>
        </p:spPr>
      </p:pic>
    </p:spTree>
    <p:extLst>
      <p:ext uri="{BB962C8B-B14F-4D97-AF65-F5344CB8AC3E}">
        <p14:creationId xmlns:p14="http://schemas.microsoft.com/office/powerpoint/2010/main" val="326507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Βάζουμε τον βούτηρο στο μπωλ.</a:t>
            </a:r>
            <a:endParaRPr lang="el-G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5" y="1854200"/>
            <a:ext cx="304800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002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Χτυπάμε το βούτηρο και τη ζάχαρη με το μίξερ μέχρι να αφρατέψει καλά το μείγμα και να γίνει σαν κρέμα.</a:t>
            </a:r>
            <a:endParaRPr lang="el-G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5" y="1854200"/>
            <a:ext cx="304800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21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Βάζουμε την βανίλια μας προαιρετικά και συνεχίζουμε το </a:t>
            </a:r>
            <a:r>
              <a:rPr lang="el-GR" dirty="0" smtClean="0"/>
              <a:t>χτύπημα.</a:t>
            </a:r>
            <a:endParaRPr lang="el-G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5" y="1854200"/>
            <a:ext cx="304800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12904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111</TotalTime>
  <Words>256</Words>
  <Application>Microsoft Office PowerPoint</Application>
  <PresentationFormat>On-screen Show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Oriel</vt:lpstr>
      <vt:lpstr>Η ΓΙΟΡΤΗ ΤΗΣ ΜΗΤΕΡΑΣ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Για την γλυκειά μας μανούλα με πολλή αγάπη φτιάχνουμε νόστιμα μπισκοτάκια για να την γλυκάνουμε</dc:title>
  <dc:creator>User</dc:creator>
  <cp:lastModifiedBy>User</cp:lastModifiedBy>
  <cp:revision>14</cp:revision>
  <dcterms:created xsi:type="dcterms:W3CDTF">2020-05-02T17:53:52Z</dcterms:created>
  <dcterms:modified xsi:type="dcterms:W3CDTF">2020-05-02T22:18:58Z</dcterms:modified>
</cp:coreProperties>
</file>