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52400"/>
            <a:ext cx="48061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 smtClean="0">
                <a:latin typeface="Arial Black" panose="020B0A04020102020204" pitchFamily="34" charset="0"/>
              </a:rPr>
              <a:t>Ποιος ήταν ο ήρωας της ιστορίας μας</a:t>
            </a:r>
            <a:r>
              <a:rPr lang="en-US" u="sng" dirty="0" smtClean="0">
                <a:latin typeface="Arial Black" panose="020B0A04020102020204" pitchFamily="34" charset="0"/>
              </a:rPr>
              <a:t>;</a:t>
            </a:r>
            <a:endParaRPr lang="el-GR" u="sng" dirty="0" smtClean="0">
              <a:latin typeface="Arial Black" panose="020B0A04020102020204" pitchFamily="34" charset="0"/>
            </a:endParaRPr>
          </a:p>
          <a:p>
            <a:endParaRPr lang="en-US" u="sng" dirty="0">
              <a:latin typeface="Arial Black" panose="020B0A04020102020204" pitchFamily="34" charset="0"/>
            </a:endParaRPr>
          </a:p>
          <a:p>
            <a:r>
              <a:rPr lang="el-GR" u="sng" dirty="0" smtClean="0">
                <a:latin typeface="Arial Black" panose="020B0A04020102020204" pitchFamily="34" charset="0"/>
              </a:rPr>
              <a:t>Ή «δείξε Έρικ».</a:t>
            </a:r>
            <a:endParaRPr lang="en-US" u="sng" dirty="0" smtClean="0">
              <a:latin typeface="Arial Black" panose="020B0A04020102020204" pitchFamily="34" charset="0"/>
            </a:endParaRPr>
          </a:p>
        </p:txBody>
      </p:sp>
      <p:pic>
        <p:nvPicPr>
          <p:cNvPr id="5" name="Picture 20" descr="SPORT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1736725"/>
            <a:ext cx="2630487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60105" y="1676400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 Black" panose="020B0A04020102020204" pitchFamily="34" charset="0"/>
              </a:rPr>
              <a:t>Ο  Έρικ</a:t>
            </a:r>
            <a:endParaRPr lang="el-GR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Αποτέλεσμα εικόνας για boy playing football in cartoon p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632" y="1937266"/>
            <a:ext cx="2703368" cy="3472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965998" y="1676400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 Black" panose="020B0A04020102020204" pitchFamily="34" charset="0"/>
              </a:rPr>
              <a:t>Ο  </a:t>
            </a:r>
            <a:r>
              <a:rPr lang="en-US" dirty="0" smtClean="0">
                <a:latin typeface="Arial Black" panose="020B0A04020102020204" pitchFamily="34" charset="0"/>
              </a:rPr>
              <a:t>K</a:t>
            </a:r>
            <a:r>
              <a:rPr lang="el-GR" dirty="0" smtClean="0">
                <a:latin typeface="Arial Black" panose="020B0A04020102020204" pitchFamily="34" charset="0"/>
              </a:rPr>
              <a:t>ώστας</a:t>
            </a:r>
            <a:endParaRPr lang="el-G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60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52400"/>
            <a:ext cx="58801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 Black" panose="020B0A04020102020204" pitchFamily="34" charset="0"/>
              </a:rPr>
              <a:t>T</a:t>
            </a:r>
            <a:r>
              <a:rPr lang="el-GR" u="sng" dirty="0" smtClean="0">
                <a:latin typeface="Arial Black" panose="020B0A04020102020204" pitchFamily="34" charset="0"/>
              </a:rPr>
              <a:t>ί πίνει το πρωί πριν ξεκινήσει για το σχολείο</a:t>
            </a:r>
            <a:r>
              <a:rPr lang="en-US" u="sng" dirty="0" smtClean="0">
                <a:latin typeface="Arial Black" panose="020B0A04020102020204" pitchFamily="34" charset="0"/>
              </a:rPr>
              <a:t>;</a:t>
            </a:r>
            <a:endParaRPr lang="el-GR" u="sng" dirty="0" smtClean="0">
              <a:latin typeface="Arial Black" panose="020B0A04020102020204" pitchFamily="34" charset="0"/>
            </a:endParaRPr>
          </a:p>
          <a:p>
            <a:endParaRPr lang="el-GR" u="sng" dirty="0">
              <a:latin typeface="Arial Black" panose="020B0A04020102020204" pitchFamily="34" charset="0"/>
            </a:endParaRPr>
          </a:p>
          <a:p>
            <a:r>
              <a:rPr lang="el-GR" u="sng" dirty="0" smtClean="0">
                <a:latin typeface="Arial Black" panose="020B0A04020102020204" pitchFamily="34" charset="0"/>
              </a:rPr>
              <a:t>Ή «δείξε γάλα».</a:t>
            </a:r>
            <a:endParaRPr lang="el-GR" u="sng" dirty="0">
              <a:latin typeface="Arial Black" panose="020B0A04020102020204" pitchFamily="34" charset="0"/>
            </a:endParaRPr>
          </a:p>
        </p:txBody>
      </p:sp>
      <p:pic>
        <p:nvPicPr>
          <p:cNvPr id="5" name="Picture 6" descr="γάλα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09039"/>
            <a:ext cx="2438400" cy="253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χυμός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88140"/>
            <a:ext cx="26670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16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52400"/>
            <a:ext cx="50529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 smtClean="0">
                <a:latin typeface="Arial Black" panose="020B0A04020102020204" pitchFamily="34" charset="0"/>
              </a:rPr>
              <a:t>Τί τρώει στο 1</a:t>
            </a:r>
            <a:r>
              <a:rPr lang="el-GR" u="sng" baseline="30000" dirty="0" smtClean="0">
                <a:latin typeface="Arial Black" panose="020B0A04020102020204" pitchFamily="34" charset="0"/>
              </a:rPr>
              <a:t>ο</a:t>
            </a:r>
            <a:r>
              <a:rPr lang="el-GR" u="sng" dirty="0" smtClean="0">
                <a:latin typeface="Arial Black" panose="020B0A04020102020204" pitchFamily="34" charset="0"/>
              </a:rPr>
              <a:t> διάλειμμα, στο σχολείο</a:t>
            </a:r>
            <a:r>
              <a:rPr lang="en-US" u="sng" dirty="0" smtClean="0">
                <a:latin typeface="Arial Black" panose="020B0A04020102020204" pitchFamily="34" charset="0"/>
              </a:rPr>
              <a:t>;</a:t>
            </a:r>
            <a:endParaRPr lang="el-GR" u="sng" dirty="0" smtClean="0">
              <a:latin typeface="Arial Black" panose="020B0A04020102020204" pitchFamily="34" charset="0"/>
            </a:endParaRPr>
          </a:p>
          <a:p>
            <a:endParaRPr lang="el-GR" u="sng" dirty="0">
              <a:latin typeface="Arial Black" panose="020B0A04020102020204" pitchFamily="34" charset="0"/>
            </a:endParaRPr>
          </a:p>
          <a:p>
            <a:r>
              <a:rPr lang="el-GR" u="sng" dirty="0" smtClean="0">
                <a:latin typeface="Arial Black" panose="020B0A04020102020204" pitchFamily="34" charset="0"/>
              </a:rPr>
              <a:t>Ή «δείξε τόστ».</a:t>
            </a:r>
            <a:endParaRPr lang="el-GR" u="sng" dirty="0">
              <a:latin typeface="Arial Black" panose="020B0A04020102020204" pitchFamily="34" charset="0"/>
            </a:endParaRPr>
          </a:p>
        </p:txBody>
      </p:sp>
      <p:pic>
        <p:nvPicPr>
          <p:cNvPr id="5" name="Picture 23" descr="τοστ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3200400" cy="346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574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66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2400"/>
            <a:ext cx="5816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 smtClean="0">
                <a:latin typeface="Arial Black" panose="020B0A04020102020204" pitchFamily="34" charset="0"/>
              </a:rPr>
              <a:t>Τί τρώει στο επόμενο διάλειμμα, στο σχολείο</a:t>
            </a:r>
            <a:r>
              <a:rPr lang="en-US" u="sng" dirty="0" smtClean="0">
                <a:latin typeface="Arial Black" panose="020B0A04020102020204" pitchFamily="34" charset="0"/>
              </a:rPr>
              <a:t>;</a:t>
            </a:r>
            <a:endParaRPr lang="el-GR" u="sng" dirty="0" smtClean="0">
              <a:latin typeface="Arial Black" panose="020B0A04020102020204" pitchFamily="34" charset="0"/>
            </a:endParaRPr>
          </a:p>
          <a:p>
            <a:r>
              <a:rPr lang="el-GR" u="sng" dirty="0" smtClean="0">
                <a:latin typeface="Arial Black" panose="020B0A04020102020204" pitchFamily="34" charset="0"/>
              </a:rPr>
              <a:t>Ή «δείξε γιαουρτάκι»</a:t>
            </a:r>
            <a:r>
              <a:rPr lang="en-US" u="sng" dirty="0">
                <a:latin typeface="Arial Black" panose="020B0A04020102020204" pitchFamily="34" charset="0"/>
              </a:rPr>
              <a:t>.</a:t>
            </a:r>
            <a:endParaRPr lang="el-GR" u="sng" dirty="0">
              <a:latin typeface="Arial Black" panose="020B0A04020102020204" pitchFamily="34" charset="0"/>
            </a:endParaRPr>
          </a:p>
        </p:txBody>
      </p:sp>
      <p:pic>
        <p:nvPicPr>
          <p:cNvPr id="5" name="Picture 13" descr="γιαούρτι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33600"/>
            <a:ext cx="34290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3733800" cy="355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71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2400"/>
            <a:ext cx="5158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u="sng" dirty="0" smtClean="0">
                <a:latin typeface="Arial Black" panose="020B0A04020102020204" pitchFamily="34" charset="0"/>
              </a:rPr>
              <a:t>Στο τελευταίο διάλειμμα τρώει φρούτο...</a:t>
            </a:r>
          </a:p>
          <a:p>
            <a:pPr algn="ctr"/>
            <a:r>
              <a:rPr lang="el-GR" u="sng" dirty="0" smtClean="0">
                <a:latin typeface="Arial Black" panose="020B0A04020102020204" pitchFamily="34" charset="0"/>
              </a:rPr>
              <a:t>Δείξε ποια φρούτα επιλέγει να φάει</a:t>
            </a:r>
            <a:r>
              <a:rPr lang="el-GR" u="sng" dirty="0" smtClean="0">
                <a:latin typeface="Arial Black" panose="020B0A04020102020204" pitchFamily="34" charset="0"/>
              </a:rPr>
              <a:t>....</a:t>
            </a:r>
            <a:endParaRPr lang="en-US" u="sng" dirty="0" smtClean="0">
              <a:latin typeface="Arial Black" panose="020B0A04020102020204" pitchFamily="34" charset="0"/>
            </a:endParaRPr>
          </a:p>
          <a:p>
            <a:pPr algn="ctr"/>
            <a:endParaRPr lang="en-US" u="sng" dirty="0">
              <a:latin typeface="Arial Black" panose="020B0A04020102020204" pitchFamily="34" charset="0"/>
            </a:endParaRPr>
          </a:p>
          <a:p>
            <a:pPr algn="ctr"/>
            <a:r>
              <a:rPr lang="el-GR" u="sng" dirty="0" smtClean="0">
                <a:latin typeface="Arial Black" panose="020B0A04020102020204" pitchFamily="34" charset="0"/>
              </a:rPr>
              <a:t>Ή «δείξε μπανάνα και μήλο».</a:t>
            </a:r>
            <a:endParaRPr lang="el-GR" u="sng" dirty="0">
              <a:latin typeface="Arial Black" panose="020B0A04020102020204" pitchFamily="34" charset="0"/>
            </a:endParaRPr>
          </a:p>
        </p:txBody>
      </p:sp>
      <p:pic>
        <p:nvPicPr>
          <p:cNvPr id="5" name="Picture 9" descr="μπανάν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461" y="2710539"/>
            <a:ext cx="2191903" cy="203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μήλο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2171700" cy="21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99" y="1676429"/>
            <a:ext cx="2312501" cy="231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780" y="3988930"/>
            <a:ext cx="2337220" cy="2488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67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0408" y="152400"/>
            <a:ext cx="62279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u="sng" dirty="0" smtClean="0">
                <a:latin typeface="Arial Black" panose="020B0A04020102020204" pitchFamily="34" charset="0"/>
              </a:rPr>
              <a:t>Στο σπίτι τα Σαββατοκύριακα για πρωϊνό τρώει</a:t>
            </a:r>
            <a:r>
              <a:rPr lang="el-GR" u="sng" dirty="0" smtClean="0">
                <a:latin typeface="Arial Black" panose="020B0A04020102020204" pitchFamily="34" charset="0"/>
              </a:rPr>
              <a:t>...</a:t>
            </a:r>
          </a:p>
          <a:p>
            <a:pPr algn="ctr"/>
            <a:endParaRPr lang="el-GR" u="sng" dirty="0">
              <a:latin typeface="Arial Black" panose="020B0A04020102020204" pitchFamily="34" charset="0"/>
            </a:endParaRPr>
          </a:p>
          <a:p>
            <a:pPr algn="ctr"/>
            <a:r>
              <a:rPr lang="el-GR" u="sng" dirty="0" smtClean="0">
                <a:latin typeface="Arial Black" panose="020B0A04020102020204" pitchFamily="34" charset="0"/>
              </a:rPr>
              <a:t>Ή «δείξε το αυγό και τα δημητριακά».</a:t>
            </a:r>
            <a:endParaRPr lang="el-GR" u="sng" dirty="0">
              <a:latin typeface="Arial Black" panose="020B0A04020102020204" pitchFamily="34" charset="0"/>
            </a:endParaRPr>
          </a:p>
        </p:txBody>
      </p:sp>
      <p:pic>
        <p:nvPicPr>
          <p:cNvPr id="5" name="Picture 17" descr="δημητριακά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549" y="4593179"/>
            <a:ext cx="2130850" cy="188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 descr="γάλα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9" y="4440382"/>
            <a:ext cx="2189162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αυγό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02327"/>
            <a:ext cx="2017713" cy="196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3" descr="τοστ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1" y="1295400"/>
            <a:ext cx="2064722" cy="223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γιαούρτι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109" y="4236074"/>
            <a:ext cx="2288691" cy="241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31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Anna-Maria</dc:creator>
  <cp:lastModifiedBy>Anna-Maria</cp:lastModifiedBy>
  <cp:revision>6</cp:revision>
  <dcterms:created xsi:type="dcterms:W3CDTF">2006-08-16T00:00:00Z</dcterms:created>
  <dcterms:modified xsi:type="dcterms:W3CDTF">2020-03-16T14:29:03Z</dcterms:modified>
</cp:coreProperties>
</file>