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4" r:id="rId9"/>
    <p:sldId id="263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5" r:id="rId18"/>
    <p:sldId id="272" r:id="rId19"/>
    <p:sldId id="273" r:id="rId20"/>
    <p:sldId id="277" r:id="rId21"/>
    <p:sldId id="276" r:id="rId22"/>
    <p:sldId id="274" r:id="rId23"/>
    <p:sldId id="279" r:id="rId24"/>
    <p:sldId id="278" r:id="rId25"/>
    <p:sldId id="280" r:id="rId26"/>
    <p:sldId id="282" r:id="rId27"/>
    <p:sldId id="281" r:id="rId28"/>
    <p:sldId id="283" r:id="rId29"/>
    <p:sldId id="284" r:id="rId3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62452A2-DD8D-483A-BE21-BDCD8F01ADC0}" type="datetimeFigureOut">
              <a:rPr lang="el-GR" smtClean="0"/>
              <a:t>12/5/2020</a:t>
            </a:fld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8408475F-8C43-4E94-BA0B-973293A2723B}" type="slidenum">
              <a:rPr lang="el-GR" smtClean="0"/>
              <a:t>‹#›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452A2-DD8D-483A-BE21-BDCD8F01ADC0}" type="datetimeFigureOut">
              <a:rPr lang="el-GR" smtClean="0"/>
              <a:t>12/5/2020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475F-8C43-4E94-BA0B-973293A2723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452A2-DD8D-483A-BE21-BDCD8F01ADC0}" type="datetimeFigureOut">
              <a:rPr lang="el-GR" smtClean="0"/>
              <a:t>12/5/2020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475F-8C43-4E94-BA0B-973293A2723B}" type="slidenum">
              <a:rPr lang="el-GR" smtClean="0"/>
              <a:t>‹#›</a:t>
            </a:fld>
            <a:endParaRPr lang="el-G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452A2-DD8D-483A-BE21-BDCD8F01ADC0}" type="datetimeFigureOut">
              <a:rPr lang="el-GR" smtClean="0"/>
              <a:t>12/5/2020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475F-8C43-4E94-BA0B-973293A2723B}" type="slidenum">
              <a:rPr lang="el-GR" smtClean="0"/>
              <a:t>‹#›</a:t>
            </a:fld>
            <a:endParaRPr lang="el-G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F62452A2-DD8D-483A-BE21-BDCD8F01ADC0}" type="datetimeFigureOut">
              <a:rPr lang="el-GR" smtClean="0"/>
              <a:t>12/5/2020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408475F-8C43-4E94-BA0B-973293A2723B}" type="slidenum">
              <a:rPr lang="el-GR" smtClean="0"/>
              <a:t>‹#›</a:t>
            </a:fld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452A2-DD8D-483A-BE21-BDCD8F01ADC0}" type="datetimeFigureOut">
              <a:rPr lang="el-GR" smtClean="0"/>
              <a:t>12/5/2020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475F-8C43-4E94-BA0B-973293A2723B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452A2-DD8D-483A-BE21-BDCD8F01ADC0}" type="datetimeFigureOut">
              <a:rPr lang="el-GR" smtClean="0"/>
              <a:t>12/5/2020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475F-8C43-4E94-BA0B-973293A2723B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452A2-DD8D-483A-BE21-BDCD8F01ADC0}" type="datetimeFigureOut">
              <a:rPr lang="el-GR" smtClean="0"/>
              <a:t>12/5/2020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475F-8C43-4E94-BA0B-973293A2723B}" type="slidenum">
              <a:rPr lang="el-GR" smtClean="0"/>
              <a:t>‹#›</a:t>
            </a:fld>
            <a:endParaRPr lang="el-GR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452A2-DD8D-483A-BE21-BDCD8F01ADC0}" type="datetimeFigureOut">
              <a:rPr lang="el-GR" smtClean="0"/>
              <a:t>12/5/2020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475F-8C43-4E94-BA0B-973293A2723B}" type="slidenum">
              <a:rPr lang="el-GR" smtClean="0"/>
              <a:t>‹#›</a:t>
            </a:fld>
            <a:endParaRPr lang="el-GR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452A2-DD8D-483A-BE21-BDCD8F01ADC0}" type="datetimeFigureOut">
              <a:rPr lang="el-GR" smtClean="0"/>
              <a:t>12/5/2020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475F-8C43-4E94-BA0B-973293A2723B}" type="slidenum">
              <a:rPr lang="el-GR" smtClean="0"/>
              <a:t>‹#›</a:t>
            </a:fld>
            <a:endParaRPr lang="el-G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452A2-DD8D-483A-BE21-BDCD8F01ADC0}" type="datetimeFigureOut">
              <a:rPr lang="el-GR" smtClean="0"/>
              <a:t>12/5/2020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475F-8C43-4E94-BA0B-973293A2723B}" type="slidenum">
              <a:rPr lang="el-GR" smtClean="0"/>
              <a:t>‹#›</a:t>
            </a:fld>
            <a:endParaRPr lang="el-G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62452A2-DD8D-483A-BE21-BDCD8F01ADC0}" type="datetimeFigureOut">
              <a:rPr lang="el-GR" smtClean="0"/>
              <a:t>12/5/2020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408475F-8C43-4E94-BA0B-973293A2723B}" type="slidenum">
              <a:rPr lang="el-GR" smtClean="0"/>
              <a:t>‹#›</a:t>
            </a:fld>
            <a:endParaRPr lang="el-GR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1.wdp"/><Relationship Id="rId5" Type="http://schemas.openxmlformats.org/officeDocument/2006/relationships/image" Target="../media/image2.jpeg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jp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audio" Target="../media/audio2.wav"/><Relationship Id="rId5" Type="http://schemas.openxmlformats.org/officeDocument/2006/relationships/image" Target="../media/image12.jp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jp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audio2.wav"/><Relationship Id="rId5" Type="http://schemas.openxmlformats.org/officeDocument/2006/relationships/image" Target="../media/image14.jp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jp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audio" Target="../media/audio2.wav"/><Relationship Id="rId5" Type="http://schemas.openxmlformats.org/officeDocument/2006/relationships/image" Target="../media/image16.jpg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jp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audio" Target="../media/audio2.wav"/><Relationship Id="rId5" Type="http://schemas.openxmlformats.org/officeDocument/2006/relationships/image" Target="../media/image18.jpg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jp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audio" Target="../media/audio2.wav"/><Relationship Id="rId5" Type="http://schemas.openxmlformats.org/officeDocument/2006/relationships/image" Target="../media/image20.jpg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jp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audio" Target="../media/audio1.wav"/><Relationship Id="rId5" Type="http://schemas.openxmlformats.org/officeDocument/2006/relationships/image" Target="../media/image22.jpg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2.wav"/><Relationship Id="rId5" Type="http://schemas.openxmlformats.org/officeDocument/2006/relationships/image" Target="../media/image5.jpe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audio1.wav"/><Relationship Id="rId5" Type="http://schemas.openxmlformats.org/officeDocument/2006/relationships/image" Target="../media/image8.jp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audio" Target="../media/audio1.wav"/><Relationship Id="rId5" Type="http://schemas.openxmlformats.org/officeDocument/2006/relationships/image" Target="../media/image10.jp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400" dirty="0" smtClean="0"/>
              <a:t>Η φρουτοσαλάτα </a:t>
            </a:r>
            <a:endParaRPr lang="el-GR" sz="4400" dirty="0"/>
          </a:p>
        </p:txBody>
      </p:sp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608" y="442400"/>
            <a:ext cx="2770576" cy="2770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27584" y="5013176"/>
            <a:ext cx="7488832" cy="1844824"/>
          </a:xfrm>
        </p:spPr>
        <p:txBody>
          <a:bodyPr>
            <a:normAutofit/>
          </a:bodyPr>
          <a:lstStyle/>
          <a:p>
            <a:pPr algn="ctr"/>
            <a:r>
              <a:rPr lang="el-GR" sz="2800" dirty="0" smtClean="0"/>
              <a:t>Παιχνίδι κατανόησης!</a:t>
            </a:r>
          </a:p>
          <a:p>
            <a:pPr algn="ctr"/>
            <a:r>
              <a:rPr lang="el-GR" sz="2800" dirty="0" smtClean="0"/>
              <a:t>Πάτησε την σωστή εικόνα με την σωστή απάντηση!</a:t>
            </a:r>
          </a:p>
        </p:txBody>
      </p:sp>
      <p:pic>
        <p:nvPicPr>
          <p:cNvPr id="3" name="ΠΑΙΧΝΙΔΙ ΚΑΤΑΝΟΣΗΣ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01136" y="6926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2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Μπράβο!!! Τα κατάφερες!!!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274038"/>
            <a:ext cx="4084538" cy="4293110"/>
          </a:xfrm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6012160" y="4958986"/>
            <a:ext cx="2664296" cy="1224136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Συνέχισε!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27582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90600"/>
          </a:xfrm>
        </p:spPr>
        <p:txBody>
          <a:bodyPr/>
          <a:lstStyle/>
          <a:p>
            <a:r>
              <a:rPr lang="el-GR" dirty="0" smtClean="0"/>
              <a:t>Προσπάθησε ξανά!!!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916832"/>
            <a:ext cx="3955581" cy="3263354"/>
          </a:xfrm>
        </p:spPr>
      </p:pic>
    </p:spTree>
    <p:extLst>
      <p:ext uri="{BB962C8B-B14F-4D97-AF65-F5344CB8AC3E}">
        <p14:creationId xmlns:p14="http://schemas.microsoft.com/office/powerpoint/2010/main" val="371764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l-GR" dirty="0"/>
              <a:t>Τι βάζουμε μεσα στην φρουτοσαλάτα </a:t>
            </a:r>
            <a:r>
              <a:rPr lang="el-GR" dirty="0" smtClean="0"/>
              <a:t>ακτινίδιο ή μαρούλι;</a:t>
            </a:r>
            <a:endParaRPr lang="el-GR" dirty="0"/>
          </a:p>
        </p:txBody>
      </p:sp>
      <p:pic>
        <p:nvPicPr>
          <p:cNvPr id="4" name="Content Placeholder 3">
            <a:hlinkClick r:id="" action="ppaction://hlinkshowjump?jump=nextslide">
              <a:snd r:embed="rId4" name="applause.wav"/>
            </a:hlinkClick>
          </p:cNvPr>
          <p:cNvPicPr>
            <a:picLocks noGrp="1" noChangeAspect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6" y="2636912"/>
            <a:ext cx="4330490" cy="2908066"/>
          </a:xfrm>
        </p:spPr>
      </p:pic>
      <p:pic>
        <p:nvPicPr>
          <p:cNvPr id="5" name="Picture 4">
            <a:hlinkClick r:id="" action="ppaction://hlinkshowjump?jump=previousslide">
              <a:snd r:embed="rId6" name="bomb.wav"/>
            </a:hlinkClick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492896"/>
            <a:ext cx="2880320" cy="3052082"/>
          </a:xfrm>
          <a:prstGeom prst="rect">
            <a:avLst/>
          </a:prstGeom>
        </p:spPr>
      </p:pic>
      <p:pic>
        <p:nvPicPr>
          <p:cNvPr id="3" name="ΑΚΤΙΝΙΔΙΟ ΜΑΡΟΥΛΙ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39891" y="6926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4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Μπράβο!!! Τα κατάφερες!!!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274038"/>
            <a:ext cx="4084538" cy="429311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28800"/>
            <a:ext cx="4372570" cy="4595850"/>
          </a:xfrm>
        </p:spPr>
      </p:pic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6012160" y="4869160"/>
            <a:ext cx="2555776" cy="1296144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Συνέχισε!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22891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Προσπάθησε ξανά!!!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12776"/>
            <a:ext cx="4192860" cy="3459110"/>
          </a:xfrm>
        </p:spPr>
      </p:pic>
    </p:spTree>
    <p:extLst>
      <p:ext uri="{BB962C8B-B14F-4D97-AF65-F5344CB8AC3E}">
        <p14:creationId xmlns:p14="http://schemas.microsoft.com/office/powerpoint/2010/main" val="164894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Τι βάζουμε μεσα στην φρουτοσαλάτα </a:t>
            </a:r>
            <a:r>
              <a:rPr lang="el-GR" dirty="0" smtClean="0"/>
              <a:t>πορτοκάλι ή καρότο;</a:t>
            </a:r>
            <a:endParaRPr lang="el-GR" dirty="0"/>
          </a:p>
        </p:txBody>
      </p:sp>
      <p:pic>
        <p:nvPicPr>
          <p:cNvPr id="4" name="Content Placeholder 3">
            <a:hlinkClick r:id="" action="ppaction://hlinkshowjump?jump=nextslide">
              <a:snd r:embed="rId4" name="applause.wav"/>
            </a:hlinkClick>
          </p:cNvPr>
          <p:cNvPicPr>
            <a:picLocks noGrp="1" noChangeAspect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76872"/>
            <a:ext cx="3680822" cy="2895192"/>
          </a:xfrm>
        </p:spPr>
      </p:pic>
      <p:pic>
        <p:nvPicPr>
          <p:cNvPr id="5" name="Picture 4">
            <a:hlinkClick r:id="" action="ppaction://hlinkshowjump?jump=previousslide">
              <a:snd r:embed="rId6" name="bomb.wav"/>
            </a:hlinkClick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655587"/>
            <a:ext cx="4458959" cy="2520281"/>
          </a:xfrm>
          <a:prstGeom prst="rect">
            <a:avLst/>
          </a:prstGeom>
        </p:spPr>
      </p:pic>
      <p:pic>
        <p:nvPicPr>
          <p:cNvPr id="3" name="ΠΟΡΤΟΚΑΛΙ ΚΑΡΟΤΟ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05335" y="6926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2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Μπράβο!!! Τα κατάφερες!!!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24744"/>
            <a:ext cx="4156546" cy="4368795"/>
          </a:xfrm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5436096" y="4581128"/>
            <a:ext cx="3024336" cy="144016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Συνέχισε!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51762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Προσπάθησε ξανά!!!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56792"/>
            <a:ext cx="3976836" cy="3280890"/>
          </a:xfrm>
        </p:spPr>
      </p:pic>
    </p:spTree>
    <p:extLst>
      <p:ext uri="{BB962C8B-B14F-4D97-AF65-F5344CB8AC3E}">
        <p14:creationId xmlns:p14="http://schemas.microsoft.com/office/powerpoint/2010/main" val="271085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Τι βάζουμε μεσα στην φρουτοσαλάτα </a:t>
            </a:r>
            <a:r>
              <a:rPr lang="el-GR" dirty="0" smtClean="0"/>
              <a:t>μπανάνα ή λεμόνι;</a:t>
            </a:r>
            <a:endParaRPr lang="el-GR" dirty="0"/>
          </a:p>
        </p:txBody>
      </p:sp>
      <p:pic>
        <p:nvPicPr>
          <p:cNvPr id="4" name="Content Placeholder 3">
            <a:hlinkClick r:id="" action="ppaction://hlinkshowjump?jump=nextslide">
              <a:snd r:embed="rId4" name="applause.wav"/>
            </a:hlinkClick>
          </p:cNvPr>
          <p:cNvPicPr>
            <a:picLocks noGrp="1" noChangeAspect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64904"/>
            <a:ext cx="3731304" cy="2748632"/>
          </a:xfrm>
        </p:spPr>
      </p:pic>
      <p:pic>
        <p:nvPicPr>
          <p:cNvPr id="5" name="Picture 4">
            <a:hlinkClick r:id="" action="ppaction://hlinkshowjump?jump=previousslide">
              <a:snd r:embed="rId6" name="bomb.wav"/>
            </a:hlinkClick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492896"/>
            <a:ext cx="3312368" cy="2898322"/>
          </a:xfrm>
          <a:prstGeom prst="rect">
            <a:avLst/>
          </a:prstGeom>
        </p:spPr>
      </p:pic>
      <p:pic>
        <p:nvPicPr>
          <p:cNvPr id="3" name="ΜΠΑΝΑΝΑ ΛΕΜΟΝΙ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01153" y="4267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31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0600"/>
          </a:xfrm>
        </p:spPr>
        <p:txBody>
          <a:bodyPr/>
          <a:lstStyle/>
          <a:p>
            <a:r>
              <a:rPr lang="el-GR" dirty="0" smtClean="0"/>
              <a:t>Μπράβο!!! Τα κατάφερες!!!</a:t>
            </a:r>
            <a:endParaRPr lang="el-GR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3744416" cy="3935620"/>
          </a:xfrm>
        </p:spPr>
      </p:pic>
      <p:sp>
        <p:nvSpPr>
          <p:cNvPr id="12" name="Right Arrow 11">
            <a:hlinkClick r:id="rId3" action="ppaction://hlinksldjump"/>
          </p:cNvPr>
          <p:cNvSpPr/>
          <p:nvPr/>
        </p:nvSpPr>
        <p:spPr>
          <a:xfrm>
            <a:off x="5148064" y="4293096"/>
            <a:ext cx="3096344" cy="151216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Συνέχισε!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82838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0600"/>
          </a:xfrm>
        </p:spPr>
        <p:txBody>
          <a:bodyPr>
            <a:normAutofit/>
          </a:bodyPr>
          <a:lstStyle/>
          <a:p>
            <a:r>
              <a:rPr lang="el-GR" sz="4400" dirty="0" smtClean="0"/>
              <a:t>Προσπάθησε ξανά!</a:t>
            </a:r>
            <a:endParaRPr lang="el-GR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44824"/>
            <a:ext cx="3620038" cy="2986532"/>
          </a:xfrm>
        </p:spPr>
      </p:pic>
    </p:spTree>
    <p:extLst>
      <p:ext uri="{BB962C8B-B14F-4D97-AF65-F5344CB8AC3E}">
        <p14:creationId xmlns:p14="http://schemas.microsoft.com/office/powerpoint/2010/main" val="351027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Προσπάθησε ξανά!!!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44824"/>
            <a:ext cx="4048844" cy="3340296"/>
          </a:xfrm>
        </p:spPr>
      </p:pic>
    </p:spTree>
    <p:extLst>
      <p:ext uri="{BB962C8B-B14F-4D97-AF65-F5344CB8AC3E}">
        <p14:creationId xmlns:p14="http://schemas.microsoft.com/office/powerpoint/2010/main" val="388321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Τι βάζουμε μεσα στην φρουτοσαλάτα </a:t>
            </a:r>
            <a:r>
              <a:rPr lang="el-GR" dirty="0" smtClean="0"/>
              <a:t>φράουλες ή ντομάτα;</a:t>
            </a:r>
            <a:endParaRPr lang="el-GR" dirty="0"/>
          </a:p>
        </p:txBody>
      </p:sp>
      <p:pic>
        <p:nvPicPr>
          <p:cNvPr id="4" name="Content Placeholder 3">
            <a:hlinkClick r:id="" action="ppaction://hlinkshowjump?jump=nextslide">
              <a:snd r:embed="rId4" name="applause.wav"/>
            </a:hlinkClick>
          </p:cNvPr>
          <p:cNvPicPr>
            <a:picLocks noGrp="1" noChangeAspect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04864"/>
            <a:ext cx="3416117" cy="2796257"/>
          </a:xfrm>
        </p:spPr>
      </p:pic>
      <p:pic>
        <p:nvPicPr>
          <p:cNvPr id="5" name="Picture 4">
            <a:hlinkClick r:id="" action="ppaction://hlinkshowjump?jump=previousslide">
              <a:snd r:embed="rId6" name="bomb.wav"/>
            </a:hlinkClick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852936"/>
            <a:ext cx="3767311" cy="2666748"/>
          </a:xfrm>
          <a:prstGeom prst="rect">
            <a:avLst/>
          </a:prstGeom>
        </p:spPr>
      </p:pic>
      <p:pic>
        <p:nvPicPr>
          <p:cNvPr id="3" name="ΦΡΑΟΥΛΕΣ ΝΤΟΜΑΤΑ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75406" y="4766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9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Μπράβο!!! Τα κατάφερες!!!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44824"/>
            <a:ext cx="3890369" cy="4089026"/>
          </a:xfrm>
        </p:spPr>
      </p:pic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6168353" y="4896524"/>
            <a:ext cx="2664296" cy="1224136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Συνέχισε!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08673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Προσπάθησε ξανά!!!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00808"/>
            <a:ext cx="3976836" cy="3280890"/>
          </a:xfrm>
        </p:spPr>
      </p:pic>
    </p:spTree>
    <p:extLst>
      <p:ext uri="{BB962C8B-B14F-4D97-AF65-F5344CB8AC3E}">
        <p14:creationId xmlns:p14="http://schemas.microsoft.com/office/powerpoint/2010/main" val="176283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Τι βάζουμε μεσα στην </a:t>
            </a:r>
            <a:r>
              <a:rPr lang="el-GR" smtClean="0"/>
              <a:t>φρουτοσαλάτα σταφύλι </a:t>
            </a:r>
            <a:r>
              <a:rPr lang="el-GR" dirty="0"/>
              <a:t>ή </a:t>
            </a:r>
            <a:r>
              <a:rPr lang="el-GR" dirty="0" smtClean="0"/>
              <a:t>πιπεριές;</a:t>
            </a:r>
            <a:endParaRPr lang="el-GR" dirty="0"/>
          </a:p>
        </p:txBody>
      </p:sp>
      <p:pic>
        <p:nvPicPr>
          <p:cNvPr id="4" name="Content Placeholder 3">
            <a:hlinkClick r:id="" action="ppaction://hlinkshowjump?jump=nextslide">
              <a:snd r:embed="rId4" name="applause.wav"/>
            </a:hlinkClick>
          </p:cNvPr>
          <p:cNvPicPr>
            <a:picLocks noGrp="1" noChangeAspect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2276873"/>
            <a:ext cx="3433592" cy="3240360"/>
          </a:xfrm>
        </p:spPr>
      </p:pic>
      <p:pic>
        <p:nvPicPr>
          <p:cNvPr id="5" name="Picture 4">
            <a:hlinkClick r:id="" action="ppaction://hlinkshowjump?jump=previousslide">
              <a:snd r:embed="rId6" name="bomb.wav"/>
            </a:hlinkClick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204864"/>
            <a:ext cx="3035728" cy="3035728"/>
          </a:xfrm>
          <a:prstGeom prst="rect">
            <a:avLst/>
          </a:prstGeom>
        </p:spPr>
      </p:pic>
      <p:pic>
        <p:nvPicPr>
          <p:cNvPr id="3" name="ΣΤΑΦΥΛΙ ΠΙΠΕΡΙΕΣ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27808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15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Μπραβο!!! Τα κατάφερες 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4110578" cy="4320480"/>
          </a:xfrm>
        </p:spPr>
      </p:pic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5652120" y="5085184"/>
            <a:ext cx="2664296" cy="1224136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Συνέχισε!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89469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Προσπάθησε ξανά!!!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88840"/>
            <a:ext cx="4048844" cy="3340296"/>
          </a:xfrm>
        </p:spPr>
      </p:pic>
    </p:spTree>
    <p:extLst>
      <p:ext uri="{BB962C8B-B14F-4D97-AF65-F5344CB8AC3E}">
        <p14:creationId xmlns:p14="http://schemas.microsoft.com/office/powerpoint/2010/main" val="426064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Τι βάζουμε μεσα στην φρουτοσαλάτα </a:t>
            </a:r>
            <a:r>
              <a:rPr lang="el-GR" dirty="0" smtClean="0"/>
              <a:t>χυμό ή λάδι;</a:t>
            </a:r>
            <a:endParaRPr lang="el-GR" dirty="0"/>
          </a:p>
        </p:txBody>
      </p:sp>
      <p:pic>
        <p:nvPicPr>
          <p:cNvPr id="4" name="Content Placeholder 3">
            <a:hlinkClick r:id="" action="ppaction://hlinkshowjump?jump=previousslide">
              <a:snd r:embed="rId4" name="bomb.wav"/>
            </a:hlinkClick>
          </p:cNvPr>
          <p:cNvPicPr>
            <a:picLocks noGrp="1" noChangeAspect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780928"/>
            <a:ext cx="3766723" cy="2520280"/>
          </a:xfrm>
        </p:spPr>
      </p:pic>
      <p:pic>
        <p:nvPicPr>
          <p:cNvPr id="5" name="Picture 4">
            <a:hlinkClick r:id="" action="ppaction://hlinkshowjump?jump=nextslide">
              <a:snd r:embed="rId6" name="applause.wav"/>
            </a:hlinkClick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708919"/>
            <a:ext cx="3168352" cy="3176551"/>
          </a:xfrm>
          <a:prstGeom prst="rect">
            <a:avLst/>
          </a:prstGeom>
        </p:spPr>
      </p:pic>
      <p:pic>
        <p:nvPicPr>
          <p:cNvPr id="3" name="ΧΥΜΟ ΛΑΔΙ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45910" y="9649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96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Μπραβο!!! Τα κατάφερες </a:t>
            </a:r>
          </a:p>
        </p:txBody>
      </p:sp>
      <p:pic>
        <p:nvPicPr>
          <p:cNvPr id="4098" name="Picture 2">
            <a:hlinkClick r:id="" action="ppaction://hlinkshowjump?jump=nextslide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7"/>
            <a:ext cx="4253076" cy="4467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6012160" y="4149080"/>
            <a:ext cx="2376264" cy="144016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Τέλος!</a:t>
            </a:r>
            <a:endParaRPr lang="el-GR" sz="2400" dirty="0"/>
          </a:p>
        </p:txBody>
      </p:sp>
      <p:pic>
        <p:nvPicPr>
          <p:cNvPr id="3" name="ΤΕΛΟΣ ΤΑ ΚΑΤΑΦΕΡΕΣ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7607" y="2916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4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Μπράβο τα κατάφερες έκανες εξαιρετική δουλειά!!!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08920"/>
            <a:ext cx="3923134" cy="3494556"/>
          </a:xfrm>
        </p:spPr>
      </p:pic>
      <p:sp>
        <p:nvSpPr>
          <p:cNvPr id="5" name="Heart 4">
            <a:hlinkClick r:id="" action="ppaction://hlinkshowjump?jump=firstslide">
              <a:snd r:embed="rId3" name="applause.wav"/>
            </a:hlinkClick>
          </p:cNvPr>
          <p:cNvSpPr/>
          <p:nvPr/>
        </p:nvSpPr>
        <p:spPr>
          <a:xfrm>
            <a:off x="5868144" y="3861048"/>
            <a:ext cx="2555776" cy="237626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Επιστροφή!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55753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 Τι φτιάξαμε </a:t>
            </a:r>
            <a:r>
              <a:rPr lang="el-GR" dirty="0" smtClean="0"/>
              <a:t>φρουτοσαλάτα ή σαλάτα με λαχανικά</a:t>
            </a:r>
            <a:r>
              <a:rPr lang="en-GB" dirty="0" smtClean="0"/>
              <a:t>;</a:t>
            </a:r>
            <a:endParaRPr lang="el-GR" dirty="0"/>
          </a:p>
        </p:txBody>
      </p:sp>
      <p:pic>
        <p:nvPicPr>
          <p:cNvPr id="4" name="Content Placeholder 3">
            <a:hlinkClick r:id="" action="ppaction://hlinkshowjump?jump=nextslide">
              <a:snd r:embed="rId4" name="applause.wav"/>
            </a:hlinkClick>
          </p:cNvPr>
          <p:cNvPicPr>
            <a:picLocks noGrp="1" noChangeAspect="1"/>
          </p:cNvPicPr>
          <p:nvPr>
            <p:ph sz="quarter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4217045" cy="4217045"/>
          </a:xfrm>
        </p:spPr>
      </p:pic>
      <p:pic>
        <p:nvPicPr>
          <p:cNvPr id="5" name="Picture 4">
            <a:hlinkClick r:id="" action="ppaction://hlinkshowjump?jump=previousslide">
              <a:snd r:embed="rId6" name="bomb.wav"/>
            </a:hlinkClick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284984"/>
            <a:ext cx="3515182" cy="2309614"/>
          </a:xfrm>
          <a:prstGeom prst="rect">
            <a:avLst/>
          </a:prstGeom>
        </p:spPr>
      </p:pic>
      <p:pic>
        <p:nvPicPr>
          <p:cNvPr id="3" name="ΤΙ ΦΤΙΑΞΑΜΕ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26398" y="162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4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Μπράβο!!! Τα κατάφερες!!! </a:t>
            </a:r>
            <a:endParaRPr lang="el-GR" dirty="0"/>
          </a:p>
        </p:txBody>
      </p:sp>
      <p:pic>
        <p:nvPicPr>
          <p:cNvPr id="4" name="Content Placeholder 3">
            <a:hlinkClick r:id="" action="ppaction://hlinkshowjump?jump=nextslide"/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4248472" cy="4465415"/>
          </a:xfrm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5868144" y="4731681"/>
            <a:ext cx="2880320" cy="144016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Συνέχισε!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25927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Προσπάθησε ξανά!!!</a:t>
            </a:r>
            <a:endParaRPr lang="el-GR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420888"/>
            <a:ext cx="3976836" cy="3280890"/>
          </a:xfrm>
        </p:spPr>
      </p:pic>
    </p:spTree>
    <p:extLst>
      <p:ext uri="{BB962C8B-B14F-4D97-AF65-F5344CB8AC3E}">
        <p14:creationId xmlns:p14="http://schemas.microsoft.com/office/powerpoint/2010/main" val="109138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Τι βάζουμε </a:t>
            </a:r>
            <a:r>
              <a:rPr lang="el-GR" dirty="0" smtClean="0"/>
              <a:t>στην</a:t>
            </a:r>
            <a:r>
              <a:rPr lang="el-GR" dirty="0" smtClean="0"/>
              <a:t> </a:t>
            </a:r>
            <a:r>
              <a:rPr lang="el-GR" dirty="0" smtClean="0"/>
              <a:t>φρουτοσαλάτα μας αγγούρι ή μήλο</a:t>
            </a:r>
            <a:r>
              <a:rPr lang="en-GB" dirty="0"/>
              <a:t>;</a:t>
            </a:r>
            <a:endParaRPr lang="el-GR" dirty="0"/>
          </a:p>
        </p:txBody>
      </p:sp>
      <p:pic>
        <p:nvPicPr>
          <p:cNvPr id="4" name="Content Placeholder 3">
            <a:hlinkClick r:id="" action="ppaction://hlinkshowjump?jump=previousslide">
              <a:snd r:embed="rId4" name="bomb.wav"/>
            </a:hlinkClick>
          </p:cNvPr>
          <p:cNvPicPr>
            <a:picLocks noGrp="1" noChangeAspect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20888"/>
            <a:ext cx="4032448" cy="2970467"/>
          </a:xfrm>
        </p:spPr>
      </p:pic>
      <p:pic>
        <p:nvPicPr>
          <p:cNvPr id="5" name="Picture 4">
            <a:hlinkClick r:id="" action="ppaction://hlinkshowjump?jump=nextslide">
              <a:snd r:embed="rId6" name="applause.wav"/>
            </a:hlinkClick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960" y="2636912"/>
            <a:ext cx="3570367" cy="2808312"/>
          </a:xfrm>
          <a:prstGeom prst="rect">
            <a:avLst/>
          </a:prstGeom>
        </p:spPr>
      </p:pic>
      <p:pic>
        <p:nvPicPr>
          <p:cNvPr id="3" name="ΑΓΓΟΥΡΙ ΜΗΛΟ(3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58527" y="5871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3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Μπράβο!!!Τα κατάφερες!!!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68760"/>
            <a:ext cx="3849426" cy="4045992"/>
          </a:xfrm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6084168" y="4797152"/>
            <a:ext cx="2520280" cy="144016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Συνέχισε!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7492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Προσπάθησε ξανά!!!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060848"/>
            <a:ext cx="3519168" cy="2903314"/>
          </a:xfrm>
        </p:spPr>
      </p:pic>
    </p:spTree>
    <p:extLst>
      <p:ext uri="{BB962C8B-B14F-4D97-AF65-F5344CB8AC3E}">
        <p14:creationId xmlns:p14="http://schemas.microsoft.com/office/powerpoint/2010/main" val="44481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Τι βάζουμε μεσα στην φρουτοσαλάτα μανταρίνη ή λάχανο</a:t>
            </a:r>
            <a:r>
              <a:rPr lang="en-GB" dirty="0" smtClean="0"/>
              <a:t>;</a:t>
            </a:r>
            <a:endParaRPr lang="el-GR" dirty="0"/>
          </a:p>
        </p:txBody>
      </p:sp>
      <p:pic>
        <p:nvPicPr>
          <p:cNvPr id="4" name="Content Placeholder 3">
            <a:hlinkClick r:id="" action="ppaction://hlinkshowjump?jump=previousslide">
              <a:snd r:embed="rId4" name="bomb.wav"/>
            </a:hlinkClick>
          </p:cNvPr>
          <p:cNvPicPr>
            <a:picLocks noGrp="1" noChangeAspect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20888"/>
            <a:ext cx="3715613" cy="2808312"/>
          </a:xfrm>
        </p:spPr>
      </p:pic>
      <p:pic>
        <p:nvPicPr>
          <p:cNvPr id="5" name="Picture 4">
            <a:hlinkClick r:id="" action="ppaction://hlinkshowjump?jump=nextslide">
              <a:snd r:embed="rId6" name="applause.wav"/>
            </a:hlinkClick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564904"/>
            <a:ext cx="3714568" cy="2736304"/>
          </a:xfrm>
          <a:prstGeom prst="rect">
            <a:avLst/>
          </a:prstGeom>
        </p:spPr>
      </p:pic>
      <p:pic>
        <p:nvPicPr>
          <p:cNvPr id="3" name="ΜΑΝΤΑΡΙΝΙ ΛΑΧΑΝΟ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09765" y="7647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5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408</TotalTime>
  <Words>192</Words>
  <Application>Microsoft Office PowerPoint</Application>
  <PresentationFormat>On-screen Show (4:3)</PresentationFormat>
  <Paragraphs>41</Paragraphs>
  <Slides>29</Slides>
  <Notes>0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Origin</vt:lpstr>
      <vt:lpstr>Η φρουτοσαλάτα </vt:lpstr>
      <vt:lpstr>Προσπάθησε ξανά!</vt:lpstr>
      <vt:lpstr> Τι φτιάξαμε φρουτοσαλάτα ή σαλάτα με λαχανικά;</vt:lpstr>
      <vt:lpstr>Μπράβο!!! Τα κατάφερες!!! </vt:lpstr>
      <vt:lpstr>Προσπάθησε ξανά!!!</vt:lpstr>
      <vt:lpstr>Τι βάζουμε στην φρουτοσαλάτα μας αγγούρι ή μήλο;</vt:lpstr>
      <vt:lpstr>Μπράβο!!!Τα κατάφερες!!!</vt:lpstr>
      <vt:lpstr>Προσπάθησε ξανά!!!</vt:lpstr>
      <vt:lpstr>Τι βάζουμε μεσα στην φρουτοσαλάτα μανταρίνη ή λάχανο;</vt:lpstr>
      <vt:lpstr>Μπράβο!!! Τα κατάφερες!!!</vt:lpstr>
      <vt:lpstr>Προσπάθησε ξανά!!!</vt:lpstr>
      <vt:lpstr>Τι βάζουμε μεσα στην φρουτοσαλάτα ακτινίδιο ή μαρούλι;</vt:lpstr>
      <vt:lpstr>Μπράβο!!! Τα κατάφερες!!!</vt:lpstr>
      <vt:lpstr>Προσπάθησε ξανά!!!</vt:lpstr>
      <vt:lpstr>Τι βάζουμε μεσα στην φρουτοσαλάτα πορτοκάλι ή καρότο;</vt:lpstr>
      <vt:lpstr>Μπράβο!!! Τα κατάφερες!!!</vt:lpstr>
      <vt:lpstr>Προσπάθησε ξανά!!!</vt:lpstr>
      <vt:lpstr>Τι βάζουμε μεσα στην φρουτοσαλάτα μπανάνα ή λεμόνι;</vt:lpstr>
      <vt:lpstr>Μπράβο!!! Τα κατάφερες!!!</vt:lpstr>
      <vt:lpstr>Προσπάθησε ξανά!!!</vt:lpstr>
      <vt:lpstr>Τι βάζουμε μεσα στην φρουτοσαλάτα φράουλες ή ντομάτα;</vt:lpstr>
      <vt:lpstr>Μπράβο!!! Τα κατάφερες!!!</vt:lpstr>
      <vt:lpstr>Προσπάθησε ξανά!!!</vt:lpstr>
      <vt:lpstr>Τι βάζουμε μεσα στην φρουτοσαλάτα σταφύλι ή πιπεριές;</vt:lpstr>
      <vt:lpstr>Μπραβο!!! Τα κατάφερες </vt:lpstr>
      <vt:lpstr>Προσπάθησε ξανά!!!</vt:lpstr>
      <vt:lpstr>Τι βάζουμε μεσα στην φρουτοσαλάτα χυμό ή λάδι;</vt:lpstr>
      <vt:lpstr>Μπραβο!!! Τα κατάφερες </vt:lpstr>
      <vt:lpstr>Μπράβο τα κατάφερες έκανες εξαιρετική δουλειά!!!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φρουτοσαλάτα</dc:title>
  <dc:creator>User</dc:creator>
  <cp:lastModifiedBy>User</cp:lastModifiedBy>
  <cp:revision>25</cp:revision>
  <dcterms:created xsi:type="dcterms:W3CDTF">2020-05-12T11:29:39Z</dcterms:created>
  <dcterms:modified xsi:type="dcterms:W3CDTF">2020-05-12T18:44:13Z</dcterms:modified>
</cp:coreProperties>
</file>