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18BFD8-12F1-4432-BD2D-E8562F1B2E9B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D58729-847C-4876-BABD-0004C2A1135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5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5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ΦΡΟΥΤΟΣΑΛΑΤΑ </a:t>
            </a:r>
            <a:br>
              <a:rPr lang="el-GR" dirty="0" smtClean="0"/>
            </a:br>
            <a:r>
              <a:rPr lang="el-GR" dirty="0" smtClean="0"/>
              <a:t>ΜΑΣ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Στάλω Υψαρίδου</a:t>
            </a:r>
          </a:p>
          <a:p>
            <a:pPr algn="ctr"/>
            <a:endParaRPr lang="el-GR" dirty="0" smtClean="0"/>
          </a:p>
          <a:p>
            <a:pPr algn="ctr"/>
            <a:endParaRPr lang="el-GR" dirty="0" smtClean="0"/>
          </a:p>
        </p:txBody>
      </p:sp>
      <p:pic>
        <p:nvPicPr>
          <p:cNvPr id="6" name="Νέα εγγραφή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25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481138"/>
            <a:ext cx="605986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Καθαρίζουμε την φλούδα απο το ακτινίδιο μας.</a:t>
            </a:r>
            <a:endParaRPr lang="el-GR" dirty="0"/>
          </a:p>
        </p:txBody>
      </p:sp>
      <p:pic>
        <p:nvPicPr>
          <p:cNvPr id="7" name="Νέα εγγραφή 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8846" y="713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0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633067" cy="42071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Αφαιρούμε το κοτσανάκι απο τις φράουλες μας.</a:t>
            </a:r>
            <a:endParaRPr lang="el-GR" dirty="0"/>
          </a:p>
        </p:txBody>
      </p:sp>
      <p:pic>
        <p:nvPicPr>
          <p:cNvPr id="18" name="Νέα εγγραφή 1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11" y="1481138"/>
            <a:ext cx="548337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Αφού καθαρίσαμε όλα μας τα φρούτα,τα κόβουμε μικρά κομματάκια στο μπωλ.</a:t>
            </a:r>
            <a:endParaRPr lang="el-GR" sz="3200" dirty="0"/>
          </a:p>
        </p:txBody>
      </p:sp>
      <p:pic>
        <p:nvPicPr>
          <p:cNvPr id="5" name="Νέα εγγραφή 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0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Προσθέτουμε στη φρουτοσαλάτα μας το χυμό.</a:t>
            </a:r>
            <a:endParaRPr lang="el-G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749"/>
            <a:ext cx="4040188" cy="301751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06156"/>
            <a:ext cx="4041775" cy="3018700"/>
          </a:xfrm>
        </p:spPr>
      </p:pic>
      <p:pic>
        <p:nvPicPr>
          <p:cNvPr id="11" name="Νέα εγγραφή 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2617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Ανακατεύουμε την φρουτοσαλάτα μας.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749"/>
            <a:ext cx="4040188" cy="301751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06156"/>
            <a:ext cx="4041775" cy="3018700"/>
          </a:xfrm>
        </p:spPr>
      </p:pic>
      <p:pic>
        <p:nvPicPr>
          <p:cNvPr id="12" name="Νέα εγγραφή 1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Βάζουμε στο μπωλ μας για να  την απολαύσουμε.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749"/>
            <a:ext cx="4040188" cy="3017515"/>
          </a:xfrm>
        </p:spPr>
      </p:pic>
      <p:pic>
        <p:nvPicPr>
          <p:cNvPr id="8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06156"/>
            <a:ext cx="4041775" cy="3018700"/>
          </a:xfrm>
        </p:spPr>
      </p:pic>
      <p:pic>
        <p:nvPicPr>
          <p:cNvPr id="11" name="Νέα εγγραφή 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0284" y="870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4" y="1481138"/>
            <a:ext cx="605955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Έτοιμη η νόστιμη φρουτοσαλάτα μας.Γιάμι γιάμι.</a:t>
            </a:r>
            <a:endParaRPr lang="el-GR" dirty="0"/>
          </a:p>
        </p:txBody>
      </p:sp>
      <p:pic>
        <p:nvPicPr>
          <p:cNvPr id="5" name="Νέα εγγραφή 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52596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417638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Άρχισαν οι ζέστες.Φτιάχνουμε δροσερή,νόστιμη και υγιεινή φρουτοσαλάτα.</a:t>
            </a:r>
            <a:endParaRPr lang="el-GR" sz="3200" dirty="0"/>
          </a:p>
        </p:txBody>
      </p:sp>
      <p:pic>
        <p:nvPicPr>
          <p:cNvPr id="10" name="Νέα εγγραφή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4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9" y="1481138"/>
            <a:ext cx="452596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Τα υλικά μας για την εκτέλεση της φρουτοσαλάτας μας.</a:t>
            </a:r>
            <a:endParaRPr lang="el-GR" dirty="0"/>
          </a:p>
        </p:txBody>
      </p:sp>
      <p:pic>
        <p:nvPicPr>
          <p:cNvPr id="13" name="Νέα εγγραφή 1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1844824"/>
            <a:ext cx="4896544" cy="36724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Πλένουμε τα φρούτα μας.</a:t>
            </a:r>
            <a:endParaRPr lang="el-GR" dirty="0"/>
          </a:p>
        </p:txBody>
      </p:sp>
      <p:pic>
        <p:nvPicPr>
          <p:cNvPr id="6" name="Νέα εγγραφή 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8548" y="1041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5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481138"/>
            <a:ext cx="605986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Έτοιμοι να φτιαξουμε την νόστιμη μας φρουτοσαλάτα.</a:t>
            </a:r>
            <a:endParaRPr lang="el-GR" dirty="0"/>
          </a:p>
        </p:txBody>
      </p:sp>
      <p:pic>
        <p:nvPicPr>
          <p:cNvPr id="5" name="Νέα εγγραφή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1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481138"/>
            <a:ext cx="605986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Καθαρίζουμε τη φλούδα απο το μήλο.</a:t>
            </a:r>
            <a:endParaRPr lang="el-GR" dirty="0"/>
          </a:p>
        </p:txBody>
      </p:sp>
      <p:pic>
        <p:nvPicPr>
          <p:cNvPr id="9" name="Νέα εγγραφή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5910" y="61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3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481138"/>
            <a:ext cx="605986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Καθαρίζουμε την φλούδα απο το πορτοκάλι μας.</a:t>
            </a:r>
            <a:endParaRPr lang="el-GR" dirty="0"/>
          </a:p>
        </p:txBody>
      </p:sp>
      <p:pic>
        <p:nvPicPr>
          <p:cNvPr id="44" name="Νέα εγγραφή 1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481138"/>
            <a:ext cx="605986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Καθαρίζουμε τη φλούδα απο το μανταρίνι μας.</a:t>
            </a:r>
            <a:endParaRPr lang="el-GR" dirty="0"/>
          </a:p>
        </p:txBody>
      </p:sp>
      <p:pic>
        <p:nvPicPr>
          <p:cNvPr id="31" name="Νέα εγγραφή 8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870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0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67" y="1481138"/>
            <a:ext cx="605986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Καθαρίζουμε την φλούδα απο την μπανάνα μας.</a:t>
            </a:r>
            <a:endParaRPr lang="el-GR" dirty="0"/>
          </a:p>
        </p:txBody>
      </p:sp>
      <p:pic>
        <p:nvPicPr>
          <p:cNvPr id="7" name="Νέα εγγραφή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254</TotalTime>
  <Words>122</Words>
  <Application>Microsoft Office PowerPoint</Application>
  <PresentationFormat>On-screen Show (4:3)</PresentationFormat>
  <Paragraphs>17</Paragraphs>
  <Slides>16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Η ΦΡΟΥΤΟΣΑΛΑΤΑ  ΜΑΣ  </vt:lpstr>
      <vt:lpstr>Άρχισαν οι ζέστες.Φτιάχνουμε δροσερή,νόστιμη και υγιεινή φρουτοσαλάτα.</vt:lpstr>
      <vt:lpstr>Τα υλικά μας για την εκτέλεση της φρουτοσαλάτας μας.</vt:lpstr>
      <vt:lpstr>Πλένουμε τα φρούτα μας.</vt:lpstr>
      <vt:lpstr>Έτοιμοι να φτιαξουμε την νόστιμη μας φρουτοσαλάτα.</vt:lpstr>
      <vt:lpstr>Καθαρίζουμε τη φλούδα απο το μήλο.</vt:lpstr>
      <vt:lpstr>Καθαρίζουμε την φλούδα απο το πορτοκάλι μας.</vt:lpstr>
      <vt:lpstr>Καθαρίζουμε τη φλούδα απο το μανταρίνι μας.</vt:lpstr>
      <vt:lpstr>Καθαρίζουμε την φλούδα απο την μπανάνα μας.</vt:lpstr>
      <vt:lpstr>Καθαρίζουμε την φλούδα απο το ακτινίδιο μας.</vt:lpstr>
      <vt:lpstr>Αφαιρούμε το κοτσανάκι απο τις φράουλες μας.</vt:lpstr>
      <vt:lpstr>Αφού καθαρίσαμε όλα μας τα φρούτα,τα κόβουμε μικρά κομματάκια στο μπωλ.</vt:lpstr>
      <vt:lpstr>Προσθέτουμε στη φρουτοσαλάτα μας το χυμό.</vt:lpstr>
      <vt:lpstr>Ανακατεύουμε την φρουτοσαλάτα μας.</vt:lpstr>
      <vt:lpstr>Βάζουμε στο μπωλ μας για να  την απολαύσουμε.</vt:lpstr>
      <vt:lpstr>Έτοιμη η νόστιμη φρουτοσαλάτα μας.Γιάμι γιάμι.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ΦΡΟΥΤΟΣΑΛΑΤΑ  ΜΑΣ</dc:title>
  <dc:creator>User</dc:creator>
  <cp:lastModifiedBy>User</cp:lastModifiedBy>
  <cp:revision>30</cp:revision>
  <dcterms:created xsi:type="dcterms:W3CDTF">2020-05-11T18:10:48Z</dcterms:created>
  <dcterms:modified xsi:type="dcterms:W3CDTF">2020-05-11T22:24:53Z</dcterms:modified>
</cp:coreProperties>
</file>