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1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73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3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82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57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9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5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8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8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5C8C-A2DA-42DC-A45F-0B34128D5F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2F5466-F711-4D2D-92D4-C31601B72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A551-0C6D-4A50-9216-87D6975EB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366"/>
            <a:ext cx="7540487" cy="3525077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Δραστηριότητες λεπτής κινητικότητας με υλικά που έχουμε στο σπίτι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4F781-26FD-47FB-BA9F-7C21E6191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3517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60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32A9-8066-446A-9A8F-2B4E2466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1EC43-5DE4-4796-9612-EC27DBE71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82889">
            <a:off x="1131851" y="538119"/>
            <a:ext cx="2494677" cy="3326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C122C-C03A-462D-A70E-BFA60B5EEF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001" y="535174"/>
            <a:ext cx="3212627" cy="2409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C98D8-4752-4FF3-A95F-3BF56647B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754" y="3804594"/>
            <a:ext cx="3469246" cy="2601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1E490-ABC8-405C-95FA-4780CD9C1C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85948">
            <a:off x="7855835" y="3294823"/>
            <a:ext cx="2326889" cy="31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7E8A-B764-40F9-8502-F9F71954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Πρώτη δραστηριότητα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F90E-2894-4BDA-AEC3-6BD9B3F1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Υλικά που θα χρειαστούμε:</a:t>
            </a:r>
            <a:endParaRPr lang="en-GB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Ρολό τουαλέτας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Καλαμάκια 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Εργαλείο τρυπήματος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Κοπίδι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31CA5-32F2-40A4-9930-5CCACE7A97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8A0C-F269-4D2C-BD52-78BAA4FA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6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6CCB-F351-4CF8-9AB0-BDCE657A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804452"/>
          </a:xfrm>
        </p:spPr>
        <p:txBody>
          <a:bodyPr/>
          <a:lstStyle/>
          <a:p>
            <a:r>
              <a:rPr lang="el-GR" dirty="0"/>
              <a:t>Εκτέλεση :</a:t>
            </a:r>
          </a:p>
          <a:p>
            <a:pPr>
              <a:buFont typeface="+mj-lt"/>
              <a:buAutoNum type="arabicPeriod"/>
            </a:pPr>
            <a:r>
              <a:rPr lang="el-GR" dirty="0"/>
              <a:t> Παίρνω ένα ρολό τουαλέτας και το μοιράζω στη μέση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Βγάζω τρύπες με το ειδικό εργαλείο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Τοποθετώ καλαμάκια περνώντας τα μέσα από τις τρύπες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A6423-C2DE-4685-993A-C61319F4E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223" y="921033"/>
            <a:ext cx="1856936" cy="1392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23F9A-9798-4EEB-8753-0744C84B3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873" y="3365695"/>
            <a:ext cx="1856935" cy="1392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C2051-F593-4B72-ABFF-2576B56B7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738" y="3090813"/>
            <a:ext cx="4210114" cy="31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F90F2-9807-44A8-A038-43E05E27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Δεύτερη δραστηριότητα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2BF9F-27D9-42AC-AB17-F61EE1F3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Υλικά που θα χρειαστούμε: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Σφουγγάρι 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Ξυλάκια για σουβλάκια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Καλαμάκια 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Ψαλίδι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3D467-101F-4582-8BAC-6C9A3A99F8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3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99A9-C2C2-4745-ABAD-6D91E30A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6403A-DDBC-4AF5-A0C7-DAA608B2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r>
              <a:rPr lang="el-GR" dirty="0"/>
              <a:t>Εκτέλεση:</a:t>
            </a:r>
          </a:p>
          <a:p>
            <a:r>
              <a:rPr lang="el-GR" dirty="0"/>
              <a:t>Τοποθετώ στο σφουγγάρι τα ξυλάκια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Κόβω τα καλαμάκια σε μικρά κομμάτια και τα τοποθετώ σε ένα δοχείο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Τοποθετώ τα καλαμάκια ένα ένα στα ξυλάκια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C1DF5-A293-4C34-8224-AD977B4B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12" y="1067740"/>
            <a:ext cx="2322777" cy="1739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0465A-35CC-45C5-9002-DF8B1E2A90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229" y="3429000"/>
            <a:ext cx="2458558" cy="184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D514F-3D42-4E85-B458-08D2FEEB6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779" y="3656233"/>
            <a:ext cx="3875482" cy="29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D4C8E-D71C-41AE-AE4D-30B56062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Τρίτη δραστηριότητα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E371-63A5-4B64-8BA5-F59952AD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Υλικά που θα χρειαστούμε: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Χαρτόνι 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Εργαλείο τρυπήματος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Μαλλί πλεξίματος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88E7A-69B6-48C0-A533-966EB9025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01BE-CDFD-44FB-BBCF-52BA40FA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8ECD-20BC-49E3-A514-21FA0D39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r>
              <a:rPr lang="el-GR" dirty="0"/>
              <a:t>Εκτέλεση:</a:t>
            </a:r>
          </a:p>
          <a:p>
            <a:endParaRPr lang="el-GR" dirty="0"/>
          </a:p>
          <a:p>
            <a:r>
              <a:rPr lang="el-GR" dirty="0"/>
              <a:t>Στο ένα χαρτόνι ζωγραφίζω ότι σχήμα θέλω και το κόβω γύρω – γύρω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Βγάζω τρύπες με το ειδικό εργαλείο παράλληλα με την άκρη του σχήματος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Περνώ το μαλλί ενδιάμεσα από τις τρύπες όπως επιθυμώ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F8451-C564-4BD5-A405-F5A7EFDB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50" y="609599"/>
            <a:ext cx="2505673" cy="1877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2B8DD-B316-4400-BD59-86C65DE9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67" y="3047016"/>
            <a:ext cx="2505673" cy="1877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B1FDA-9C43-4907-B20B-194608FD6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273" y="3781909"/>
            <a:ext cx="3942450" cy="29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2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E7192-D52A-4FDD-B0C0-5A72358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Τέταρτη δραστηριότητα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111C-79BB-49D9-AD69-B341432E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Υλικά που θα χρειαστούμε: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Διάφορα όσπρια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Χαρτόνι ή καμβά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Γόμα 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Πινέλο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E8EE5-2E2F-462D-A59B-5F917C483B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5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1FF2-F47E-493D-BFCB-E0138FAE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9D421-C27C-4984-9C85-285DCE22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55319"/>
            <a:ext cx="8596668" cy="5904507"/>
          </a:xfrm>
        </p:spPr>
        <p:txBody>
          <a:bodyPr/>
          <a:lstStyle/>
          <a:p>
            <a:r>
              <a:rPr lang="el-GR" dirty="0"/>
              <a:t>Εκτέλεση :</a:t>
            </a:r>
          </a:p>
          <a:p>
            <a:pPr>
              <a:buFont typeface="+mj-lt"/>
              <a:buAutoNum type="arabicPeriod"/>
            </a:pPr>
            <a:r>
              <a:rPr lang="el-GR" dirty="0"/>
              <a:t> Σχηματίζω σε καμβά ή χαρτόνι το σχήμα που θέλω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Βάζω λίγη γόμα και σταδιακά τοποθετώ τα όσπρια μέχρι να γεμίσει όλη η επιφάνεια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Αυτή η δραστηριότητα μπορεί να ολοκληρωθεί σταδιακά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BC6C9-E67E-49EA-852B-61823DBDDC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62" y="655319"/>
            <a:ext cx="2682240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F0D57-2527-4703-AA6D-7FBC9D1B5F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998" y="3042138"/>
            <a:ext cx="2452469" cy="183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11A29-2D47-473E-A844-8D8FF2F15B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52959" y="2907196"/>
            <a:ext cx="3130826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8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183</Words>
  <Application>Microsoft Office PowerPoint</Application>
  <PresentationFormat>Ευρεία οθόνη</PresentationFormat>
  <Paragraphs>73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Δραστηριότητες λεπτής κινητικότητας με υλικά που έχουμε στο σπίτι</vt:lpstr>
      <vt:lpstr>Πρώτη δραστηριότητα</vt:lpstr>
      <vt:lpstr>Παρουσίαση του PowerPoint</vt:lpstr>
      <vt:lpstr>Δεύτερη δραστηριότητα</vt:lpstr>
      <vt:lpstr> </vt:lpstr>
      <vt:lpstr>Τρίτη δραστηριότητα</vt:lpstr>
      <vt:lpstr>Παρουσίαση του PowerPoint</vt:lpstr>
      <vt:lpstr>Τέταρτη δραστηριότητα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Δραστηριότητες λεπτής κινητικότητας με υλικά που έχουμε στο σπίτι</dc:title>
  <dc:creator>christoskall12@gmail.com</dc:creator>
  <cp:lastModifiedBy>Christos Maifoshis</cp:lastModifiedBy>
  <cp:revision>18</cp:revision>
  <dcterms:created xsi:type="dcterms:W3CDTF">2020-04-02T15:52:04Z</dcterms:created>
  <dcterms:modified xsi:type="dcterms:W3CDTF">2020-05-13T05:17:55Z</dcterms:modified>
</cp:coreProperties>
</file>