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</p:sldMasterIdLst>
  <p:sldIdLst>
    <p:sldId id="306" r:id="rId3"/>
    <p:sldId id="274" r:id="rId4"/>
    <p:sldId id="271" r:id="rId5"/>
    <p:sldId id="272" r:id="rId6"/>
    <p:sldId id="273" r:id="rId7"/>
    <p:sldId id="261" r:id="rId8"/>
    <p:sldId id="263" r:id="rId9"/>
    <p:sldId id="262" r:id="rId10"/>
    <p:sldId id="289" r:id="rId11"/>
    <p:sldId id="275" r:id="rId12"/>
    <p:sldId id="290" r:id="rId13"/>
    <p:sldId id="277" r:id="rId14"/>
    <p:sldId id="291" r:id="rId15"/>
    <p:sldId id="278" r:id="rId16"/>
    <p:sldId id="292" r:id="rId17"/>
    <p:sldId id="279" r:id="rId18"/>
    <p:sldId id="293" r:id="rId19"/>
    <p:sldId id="285" r:id="rId20"/>
    <p:sldId id="300" r:id="rId21"/>
    <p:sldId id="286" r:id="rId22"/>
    <p:sldId id="301" r:id="rId23"/>
    <p:sldId id="287" r:id="rId24"/>
    <p:sldId id="302" r:id="rId25"/>
    <p:sldId id="298" r:id="rId26"/>
    <p:sldId id="303" r:id="rId27"/>
    <p:sldId id="307" r:id="rId28"/>
    <p:sldId id="304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20F"/>
    <a:srgbClr val="083EB8"/>
    <a:srgbClr val="FFCC00"/>
    <a:srgbClr val="5B5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389C-38C2-49F5-926D-9AB1C0B66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DF415-C20B-431B-9343-4957317D0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CD7B2-748D-43C3-B967-03EE2D67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E8D3-ED04-45DF-8ED2-9E060CED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C886-9D08-4E64-BB32-B91A82F6C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02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2EC5-DEB5-492F-96C0-0544D8CD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E8A-110F-4B95-93FD-CFDAD28D1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94275-1B2C-4481-BFDB-A3037344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578BE-1228-4D36-906F-518741890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FE4F8-824E-4871-9D24-AD47BE82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455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0C2F-6E64-46D4-AE41-E2C1993D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752B2-9257-4122-9EE4-515A72D2D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6B8D-BBE3-4318-93D0-29661BF5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DB11-C522-4BD8-B5E7-A7A33DC7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E1D8F-C283-4C42-81DC-ECB0917F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302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15E1-7EB3-4FF8-99D4-23866671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A5E93-F3C8-4B7A-BB5F-43524EBA0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E61C7-CCE6-40C4-91A6-04F24822B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07BE1-6CFE-4E6A-9B9A-89C144A1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15A85-E31F-40CC-BB6B-DD77517E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E6F07-85B3-48F0-ADDA-142E30D08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479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D744A-6DE6-49F1-A135-685AAC1E3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90029-4CFE-4632-8811-B884666E3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F7DDF-8627-489E-9417-30BB4FF74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2DF89-9CF6-4BEF-ADB7-901EEE469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6F858-8EAD-4ECF-B8D9-D7E57D13C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25A6A-9F3F-4B86-8734-5DA441DE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8F5F6-0DA3-483C-B56B-880C16398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DD5B3-2B14-4AB8-94AA-255C9478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90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96A4-112F-4EB2-A5DC-6A8815A5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13575-341C-40C2-9F3C-D126F0BB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FDD28-6461-4AA5-8447-912304938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3A8C1-45E3-4FF1-B384-B3BFDFD6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30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47B24-EEDC-4D6A-8A97-49131A45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D2ABF-3C84-4E7B-AE02-B0875EE7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BCFC-16B6-43EE-A53F-E5977461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98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D98ED-2131-4665-8C0F-ED9553D8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459F2-ADD5-4CF9-A566-21C1EDA7F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7C10C-C7CB-40AB-9287-55BDDF90C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E43C1-1F5E-4155-A249-AA82CF66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60F8D-F96F-4FC1-BB4B-2A1761BE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DD13E-35F6-43CA-8639-C26DD2D7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27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85EE-1919-48FA-9A01-69B26F0D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E7BAE-2CF5-44C1-8C3E-6CE49D7BA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AB287-D1B5-4979-AFE9-A1A910598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D2B57-C7B7-4743-984F-EE1997CE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D2A7-5216-4CA9-A270-7FF138A5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D2A14-E204-4721-9C01-905E35E0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2718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61BD-1C72-4C7F-8D64-A4E7E489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05D10-4C07-41FB-B366-67688461D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337F-ED4A-4DAD-AAB0-BB2B2FE2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24244-6409-4A63-841A-6529B06C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05084-17CE-4930-A9C2-7FDB58D4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351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E2B59D-CE83-4250-BDBA-CB87D6691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8A96A7-470A-488A-9403-809757214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DE716-E954-4321-BFFD-0B37D189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01E2A-F45C-42DB-A5EC-3469684C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704F7-058B-44CD-ADF5-A2AD679F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60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2F5AC-C25F-49C6-A894-C0EFDB75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2029E-3F13-461F-9561-338409C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EB49-26A2-45AA-B1B7-2907DF60F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2A484-08EC-4524-8F67-832009E0824F}" type="datetimeFigureOut">
              <a:rPr lang="el-GR" smtClean="0"/>
              <a:pPr/>
              <a:t>19/5/2020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B4C6-99D9-457D-943D-0036F7B41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72ACA-DBAD-4858-94A5-DEC91D08F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0ADE-EF76-4486-A102-051E26FEE1D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7.png"/><Relationship Id="rId5" Type="http://schemas.openxmlformats.org/officeDocument/2006/relationships/slide" Target="slide11.xml"/><Relationship Id="rId4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slide" Target="slide2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slide" Target="slide2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slide" Target="slide2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slide" Target="slide27.xml"/><Relationship Id="rId5" Type="http://schemas.openxmlformats.org/officeDocument/2006/relationships/image" Target="../media/image12.gif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5.png"/><Relationship Id="rId5" Type="http://schemas.openxmlformats.org/officeDocument/2006/relationships/slide" Target="slide27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slide" Target="slide2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18.png"/><Relationship Id="rId5" Type="http://schemas.openxmlformats.org/officeDocument/2006/relationships/slide" Target="slide2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0.gif"/><Relationship Id="rId5" Type="http://schemas.openxmlformats.org/officeDocument/2006/relationships/image" Target="../media/image3.png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0.png"/><Relationship Id="rId5" Type="http://schemas.openxmlformats.org/officeDocument/2006/relationships/image" Target="../media/image12.gif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ay Rainbow Sticker by Troupe429 for iOS &amp; Android | GIPHY">
            <a:extLst>
              <a:ext uri="{FF2B5EF4-FFF2-40B4-BE49-F238E27FC236}">
                <a16:creationId xmlns:a16="http://schemas.microsoft.com/office/drawing/2014/main" id="{90C600FE-184A-4A6D-91E9-A18856E2CC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2736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E5906E-14AF-4F69-A8B1-A35C3FBC5652}"/>
              </a:ext>
            </a:extLst>
          </p:cNvPr>
          <p:cNvSpPr/>
          <p:nvPr/>
        </p:nvSpPr>
        <p:spPr>
          <a:xfrm>
            <a:off x="1178110" y="425041"/>
            <a:ext cx="71224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Ελάτε</a:t>
            </a:r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83EB8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να</a:t>
            </a:r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παίξουμε</a:t>
            </a:r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6520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με</a:t>
            </a:r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τα</a:t>
            </a:r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ookman Old Style" panose="02050604050505020204" pitchFamily="18" charset="0"/>
              </a:rPr>
              <a:t>χρώματα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17593-91BB-4DC6-A5B4-2229A112B4FB}"/>
              </a:ext>
            </a:extLst>
          </p:cNvPr>
          <p:cNvSpPr txBox="1"/>
          <p:nvPr/>
        </p:nvSpPr>
        <p:spPr>
          <a:xfrm>
            <a:off x="3851920" y="610979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Μόνικα Σάββα</a:t>
            </a:r>
          </a:p>
          <a:p>
            <a:r>
              <a:rPr lang="el-GR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Χάρης Σάββα</a:t>
            </a:r>
          </a:p>
        </p:txBody>
      </p:sp>
      <p:pic>
        <p:nvPicPr>
          <p:cNvPr id="5" name="113a9ac0e420225099e48dab50f329df">
            <a:hlinkClick r:id="" action="ppaction://media"/>
            <a:extLst>
              <a:ext uri="{FF2B5EF4-FFF2-40B4-BE49-F238E27FC236}">
                <a16:creationId xmlns:a16="http://schemas.microsoft.com/office/drawing/2014/main" id="{2E63F5B3-9712-42A5-8246-452D3C5E21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1874567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511C50-A9CA-414E-973D-128A2E5D61C7}"/>
              </a:ext>
            </a:extLst>
          </p:cNvPr>
          <p:cNvSpPr txBox="1"/>
          <p:nvPr/>
        </p:nvSpPr>
        <p:spPr>
          <a:xfrm>
            <a:off x="7629872" y="26223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</p:spTree>
    <p:extLst>
      <p:ext uri="{BB962C8B-B14F-4D97-AF65-F5344CB8AC3E}">
        <p14:creationId xmlns:p14="http://schemas.microsoft.com/office/powerpoint/2010/main" val="27778819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hlinkClick r:id="rId4" action="ppaction://hlinksldjump"/>
          </p:cNvPr>
          <p:cNvSpPr/>
          <p:nvPr/>
        </p:nvSpPr>
        <p:spPr>
          <a:xfrm>
            <a:off x="899592" y="3717032"/>
            <a:ext cx="1152128" cy="1118592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un 2">
            <a:hlinkClick r:id="rId4" action="ppaction://hlinksldjump"/>
          </p:cNvPr>
          <p:cNvSpPr/>
          <p:nvPr/>
        </p:nvSpPr>
        <p:spPr>
          <a:xfrm>
            <a:off x="3203848" y="3212976"/>
            <a:ext cx="2232248" cy="1872208"/>
          </a:xfrm>
          <a:prstGeom prst="sun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Cloud 3">
            <a:hlinkClick r:id="rId5" action="ppaction://hlinksldjump"/>
          </p:cNvPr>
          <p:cNvSpPr/>
          <p:nvPr/>
        </p:nvSpPr>
        <p:spPr>
          <a:xfrm rot="325342">
            <a:off x="6291325" y="3501008"/>
            <a:ext cx="2088232" cy="1548172"/>
          </a:xfrm>
          <a:prstGeom prst="cloud">
            <a:avLst/>
          </a:prstGeom>
          <a:solidFill>
            <a:srgbClr val="065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730374" y="446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Πάτησε το πράσινο .</a:t>
            </a:r>
          </a:p>
        </p:txBody>
      </p:sp>
      <p:pic>
        <p:nvPicPr>
          <p:cNvPr id="6" name="πάτησε πράσινο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68892" y="413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325342">
            <a:off x="3072231" y="2295309"/>
            <a:ext cx="2567488" cy="1908031"/>
          </a:xfrm>
          <a:prstGeom prst="cloud">
            <a:avLst/>
          </a:prstGeom>
          <a:solidFill>
            <a:srgbClr val="065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28146" y="404664"/>
            <a:ext cx="609600" cy="60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261176" y="6237312"/>
            <a:ext cx="972000" cy="620688"/>
          </a:xfrm>
          <a:prstGeom prst="actionButtonForwardNext">
            <a:avLst/>
          </a:prstGeom>
          <a:solidFill>
            <a:srgbClr val="06520F"/>
          </a:solidFill>
          <a:ln>
            <a:solidFill>
              <a:srgbClr val="06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62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3326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Πάτησε το κίτρινο .</a:t>
            </a:r>
          </a:p>
          <a:p>
            <a:endParaRPr lang="el-GR" dirty="0"/>
          </a:p>
        </p:txBody>
      </p:sp>
      <p:pic>
        <p:nvPicPr>
          <p:cNvPr id="3" name="πάτησε κίτρινο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2520" y="674187"/>
            <a:ext cx="609600" cy="609600"/>
          </a:xfrm>
          <a:prstGeom prst="rect">
            <a:avLst/>
          </a:prstGeom>
        </p:spPr>
      </p:pic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755576" y="4437112"/>
            <a:ext cx="1728192" cy="15841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un 5">
            <a:hlinkClick r:id="" action="ppaction://hlinkshowjump?jump=nextslide"/>
          </p:cNvPr>
          <p:cNvSpPr/>
          <p:nvPr/>
        </p:nvSpPr>
        <p:spPr>
          <a:xfrm>
            <a:off x="3491880" y="4075119"/>
            <a:ext cx="2232248" cy="1872208"/>
          </a:xfrm>
          <a:prstGeom prst="sun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444208" y="4237137"/>
            <a:ext cx="2088232" cy="1548172"/>
          </a:xfrm>
          <a:prstGeom prst="cloud">
            <a:avLst/>
          </a:prstGeom>
          <a:solidFill>
            <a:srgbClr val="065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7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786782" y="1988840"/>
            <a:ext cx="2880320" cy="2594242"/>
          </a:xfrm>
          <a:prstGeom prst="sun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67357" y="476672"/>
            <a:ext cx="609600" cy="60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3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Πάτησε το κόκκινο.</a:t>
            </a:r>
          </a:p>
        </p:txBody>
      </p:sp>
      <p:pic>
        <p:nvPicPr>
          <p:cNvPr id="3" name="πάτησε κόκκινο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71632" y="574770"/>
            <a:ext cx="609600" cy="609600"/>
          </a:xfrm>
          <a:prstGeom prst="rect">
            <a:avLst/>
          </a:prstGeom>
        </p:spPr>
      </p:pic>
      <p:sp>
        <p:nvSpPr>
          <p:cNvPr id="4" name="Oval 3">
            <a:hlinkClick r:id="" action="ppaction://hlinkshowjump?jump=nextslide"/>
          </p:cNvPr>
          <p:cNvSpPr/>
          <p:nvPr/>
        </p:nvSpPr>
        <p:spPr>
          <a:xfrm>
            <a:off x="1115616" y="3429000"/>
            <a:ext cx="1728192" cy="15841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Cloud 4">
            <a:hlinkClick r:id="rId5" action="ppaction://hlinksldjump"/>
          </p:cNvPr>
          <p:cNvSpPr/>
          <p:nvPr/>
        </p:nvSpPr>
        <p:spPr>
          <a:xfrm>
            <a:off x="6219815" y="3501008"/>
            <a:ext cx="2088232" cy="1548172"/>
          </a:xfrm>
          <a:prstGeom prst="cloud">
            <a:avLst/>
          </a:prstGeom>
          <a:solidFill>
            <a:srgbClr val="065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ardrop 5">
            <a:hlinkClick r:id="rId5" action="ppaction://hlinksldjump"/>
          </p:cNvPr>
          <p:cNvSpPr/>
          <p:nvPr/>
        </p:nvSpPr>
        <p:spPr>
          <a:xfrm>
            <a:off x="3995936" y="3861048"/>
            <a:ext cx="1152128" cy="1118592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3848" y="2132856"/>
            <a:ext cx="2304256" cy="23762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74372" y="548680"/>
            <a:ext cx="609600" cy="60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72000" y="6229488"/>
            <a:ext cx="972000" cy="612000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7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4766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Πάτησε το μπλε . </a:t>
            </a:r>
          </a:p>
        </p:txBody>
      </p:sp>
      <p:pic>
        <p:nvPicPr>
          <p:cNvPr id="4" name="πάτησε το μπλε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2520" y="476672"/>
            <a:ext cx="609600" cy="609600"/>
          </a:xfrm>
          <a:prstGeom prst="rect">
            <a:avLst/>
          </a:prstGeom>
        </p:spPr>
      </p:pic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1115616" y="3645024"/>
            <a:ext cx="1728192" cy="15841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un 5">
            <a:hlinkClick r:id="rId5" action="ppaction://hlinksldjump"/>
          </p:cNvPr>
          <p:cNvSpPr/>
          <p:nvPr/>
        </p:nvSpPr>
        <p:spPr>
          <a:xfrm>
            <a:off x="3563888" y="3429000"/>
            <a:ext cx="2232248" cy="1872208"/>
          </a:xfrm>
          <a:prstGeom prst="sun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ardrop 6">
            <a:hlinkClick r:id="" action="ppaction://hlinkshowjump?jump=nextslide"/>
          </p:cNvPr>
          <p:cNvSpPr/>
          <p:nvPr/>
        </p:nvSpPr>
        <p:spPr>
          <a:xfrm>
            <a:off x="6732240" y="3645024"/>
            <a:ext cx="1368152" cy="1584176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0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3347864" y="2492896"/>
            <a:ext cx="1800200" cy="1656184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4528" y="404664"/>
            <a:ext cx="609600" cy="60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  <a:solidFill>
            <a:srgbClr val="083EB8"/>
          </a:solidFill>
          <a:ln>
            <a:solidFill>
              <a:srgbClr val="083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23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 beach waves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68"/>
            <a:ext cx="9144000" cy="4514365"/>
          </a:xfrm>
          <a:prstGeom prst="rect">
            <a:avLst/>
          </a:prstGeom>
          <a:noFill/>
        </p:spPr>
      </p:pic>
      <p:sp>
        <p:nvSpPr>
          <p:cNvPr id="6" name="Teardrop 5">
            <a:hlinkClick r:id="" action="ppaction://hlinkshowjump?jump=nextslide"/>
          </p:cNvPr>
          <p:cNvSpPr/>
          <p:nvPr/>
        </p:nvSpPr>
        <p:spPr>
          <a:xfrm>
            <a:off x="1259632" y="5013176"/>
            <a:ext cx="1440160" cy="1406624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ardrop 6">
            <a:hlinkClick r:id="rId6" action="ppaction://hlinksldjump"/>
          </p:cNvPr>
          <p:cNvSpPr/>
          <p:nvPr/>
        </p:nvSpPr>
        <p:spPr>
          <a:xfrm>
            <a:off x="3491880" y="5013176"/>
            <a:ext cx="1440160" cy="1406624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ardrop 7">
            <a:hlinkClick r:id="rId6" action="ppaction://hlinksldjump"/>
          </p:cNvPr>
          <p:cNvSpPr/>
          <p:nvPr/>
        </p:nvSpPr>
        <p:spPr>
          <a:xfrm>
            <a:off x="5652120" y="5013176"/>
            <a:ext cx="1440160" cy="1406624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979712" y="5028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Πάτησε το χρώμα της θάλασσας </a:t>
            </a:r>
          </a:p>
        </p:txBody>
      </p:sp>
      <p:pic>
        <p:nvPicPr>
          <p:cNvPr id="10" name="πάτησε το χρωμα θαλασσσ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404664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FD9B6D-1F62-41CB-B4A1-C76D8488617B}"/>
              </a:ext>
            </a:extLst>
          </p:cNvPr>
          <p:cNvSpPr txBox="1"/>
          <p:nvPr/>
        </p:nvSpPr>
        <p:spPr>
          <a:xfrm>
            <a:off x="7341840" y="14127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</p:spTree>
    <p:extLst>
      <p:ext uri="{BB962C8B-B14F-4D97-AF65-F5344CB8AC3E}">
        <p14:creationId xmlns:p14="http://schemas.microsoft.com/office/powerpoint/2010/main" val="42504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3347864" y="2492896"/>
            <a:ext cx="1800200" cy="1656184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956376" y="6237312"/>
            <a:ext cx="1152128" cy="612752"/>
          </a:xfrm>
          <a:prstGeom prst="actionButtonForwardNext">
            <a:avLst/>
          </a:prstGeom>
          <a:solidFill>
            <a:srgbClr val="083EB8"/>
          </a:solidFill>
          <a:ln>
            <a:solidFill>
              <a:srgbClr val="083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μπλε ι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2520" y="1256540"/>
            <a:ext cx="609600" cy="609600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  <a:solidFill>
            <a:srgbClr val="083EB8"/>
          </a:solidFill>
          <a:ln>
            <a:solidFill>
              <a:srgbClr val="083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Blue Total Blur Color Abstract - HD Animated Background #153 GIF ...">
            <a:extLst>
              <a:ext uri="{FF2B5EF4-FFF2-40B4-BE49-F238E27FC236}">
                <a16:creationId xmlns:a16="http://schemas.microsoft.com/office/drawing/2014/main" id="{E74D9174-9036-4FCB-A358-438D92FAD8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99" y="2276872"/>
            <a:ext cx="5955801" cy="34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6855B-5585-4F92-87F4-3FBC18AEC489}"/>
              </a:ext>
            </a:extLst>
          </p:cNvPr>
          <p:cNvSpPr txBox="1"/>
          <p:nvPr/>
        </p:nvSpPr>
        <p:spPr>
          <a:xfrm>
            <a:off x="3275855" y="841041"/>
            <a:ext cx="259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83EB8"/>
                </a:solidFill>
                <a:latin typeface="Bookman Old Style" panose="02050604050505020204" pitchFamily="18" charset="0"/>
              </a:rPr>
              <a:t>M</a:t>
            </a:r>
            <a:r>
              <a:rPr lang="el-GR" sz="4800" b="1" dirty="0">
                <a:solidFill>
                  <a:srgbClr val="083EB8"/>
                </a:solidFill>
                <a:latin typeface="Bookman Old Style" panose="02050604050505020204" pitchFamily="18" charset="0"/>
              </a:rPr>
              <a:t>ΠΛΕ</a:t>
            </a:r>
          </a:p>
        </p:txBody>
      </p:sp>
    </p:spTree>
    <p:extLst>
      <p:ext uri="{BB962C8B-B14F-4D97-AF65-F5344CB8AC3E}">
        <p14:creationId xmlns:p14="http://schemas.microsoft.com/office/powerpoint/2010/main" val="26946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landscapesunlimitedinc.net/images/animated_tree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37457"/>
            <a:ext cx="4410898" cy="44108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38403" y="88975"/>
            <a:ext cx="610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Πάτησε το χρώμα του δέντρου .</a:t>
            </a:r>
          </a:p>
        </p:txBody>
      </p:sp>
      <p:sp>
        <p:nvSpPr>
          <p:cNvPr id="8" name="Teardrop 7">
            <a:hlinkClick r:id="" action="ppaction://hlinkshowjump?jump=nextslide"/>
          </p:cNvPr>
          <p:cNvSpPr/>
          <p:nvPr/>
        </p:nvSpPr>
        <p:spPr>
          <a:xfrm>
            <a:off x="1403648" y="5085184"/>
            <a:ext cx="1152128" cy="1118592"/>
          </a:xfrm>
          <a:prstGeom prst="teardrop">
            <a:avLst/>
          </a:prstGeom>
          <a:solidFill>
            <a:srgbClr val="0652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ardrop 8">
            <a:hlinkClick r:id="rId5" action="ppaction://hlinksldjump"/>
          </p:cNvPr>
          <p:cNvSpPr/>
          <p:nvPr/>
        </p:nvSpPr>
        <p:spPr>
          <a:xfrm>
            <a:off x="4139952" y="5107462"/>
            <a:ext cx="1152128" cy="1118592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ardrop 9">
            <a:hlinkClick r:id="rId5" action="ppaction://hlinksldjump"/>
          </p:cNvPr>
          <p:cNvSpPr/>
          <p:nvPr/>
        </p:nvSpPr>
        <p:spPr>
          <a:xfrm>
            <a:off x="6673281" y="5085184"/>
            <a:ext cx="1152128" cy="1118592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πατησε χρωμζ δεντροθ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978550"/>
            <a:ext cx="609600" cy="60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D63558-E73B-4FA3-8B3E-2F3DDCF8B063}"/>
              </a:ext>
            </a:extLst>
          </p:cNvPr>
          <p:cNvSpPr txBox="1"/>
          <p:nvPr/>
        </p:nvSpPr>
        <p:spPr>
          <a:xfrm>
            <a:off x="7253064" y="15881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</p:spTree>
    <p:extLst>
      <p:ext uri="{BB962C8B-B14F-4D97-AF65-F5344CB8AC3E}">
        <p14:creationId xmlns:p14="http://schemas.microsoft.com/office/powerpoint/2010/main" val="8572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3347864" y="2492896"/>
            <a:ext cx="1800200" cy="1656184"/>
          </a:xfrm>
          <a:prstGeom prst="teardrop">
            <a:avLst/>
          </a:prstGeom>
          <a:solidFill>
            <a:srgbClr val="0652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404664"/>
            <a:ext cx="609600" cy="60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  <a:solidFill>
            <a:srgbClr val="06520F"/>
          </a:solidFill>
          <a:ln>
            <a:solidFill>
              <a:srgbClr val="06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imated su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2880320" cy="28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3708" y="9115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Πάτησε το χρώμα του ήλιου .</a:t>
            </a:r>
          </a:p>
        </p:txBody>
      </p:sp>
      <p:pic>
        <p:nvPicPr>
          <p:cNvPr id="4" name="πάτησε το χρωμα ηλιου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675928"/>
            <a:ext cx="609600" cy="609600"/>
          </a:xfrm>
          <a:prstGeom prst="rect">
            <a:avLst/>
          </a:prstGeom>
        </p:spPr>
      </p:pic>
      <p:sp>
        <p:nvSpPr>
          <p:cNvPr id="8" name="Teardrop 7">
            <a:hlinkClick r:id="rId6" action="ppaction://hlinksldjump"/>
          </p:cNvPr>
          <p:cNvSpPr/>
          <p:nvPr/>
        </p:nvSpPr>
        <p:spPr>
          <a:xfrm>
            <a:off x="1619672" y="4797152"/>
            <a:ext cx="1152128" cy="1118592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ardrop 8">
            <a:hlinkClick r:id="" action="ppaction://hlinkshowjump?jump=nextslide"/>
          </p:cNvPr>
          <p:cNvSpPr/>
          <p:nvPr/>
        </p:nvSpPr>
        <p:spPr>
          <a:xfrm>
            <a:off x="6516216" y="4797152"/>
            <a:ext cx="1152128" cy="1118592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ardrop 9">
            <a:hlinkClick r:id="rId6" action="ppaction://hlinksldjump"/>
          </p:cNvPr>
          <p:cNvSpPr/>
          <p:nvPr/>
        </p:nvSpPr>
        <p:spPr>
          <a:xfrm>
            <a:off x="4236182" y="4799984"/>
            <a:ext cx="1152128" cy="1118592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B0DBEF-8B01-49AB-9211-F3D55FEBC5D4}"/>
              </a:ext>
            </a:extLst>
          </p:cNvPr>
          <p:cNvSpPr txBox="1"/>
          <p:nvPr/>
        </p:nvSpPr>
        <p:spPr>
          <a:xfrm>
            <a:off x="7413848" y="16915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</p:spTree>
    <p:extLst>
      <p:ext uri="{BB962C8B-B14F-4D97-AF65-F5344CB8AC3E}">
        <p14:creationId xmlns:p14="http://schemas.microsoft.com/office/powerpoint/2010/main" val="27940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3347864" y="2492896"/>
            <a:ext cx="1800200" cy="1656184"/>
          </a:xfrm>
          <a:prstGeom prst="teardrop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284724" y="6093296"/>
            <a:ext cx="972000" cy="97200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nyapplecountry.com/images/varieties/reddeliciousp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02" b="6721"/>
          <a:stretch/>
        </p:blipFill>
        <p:spPr bwMode="auto">
          <a:xfrm>
            <a:off x="3416054" y="1340768"/>
            <a:ext cx="2687132" cy="3086764"/>
          </a:xfrm>
          <a:prstGeom prst="bracketPai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ardrop 5">
            <a:hlinkClick r:id="rId5" action="ppaction://hlinksldjump"/>
          </p:cNvPr>
          <p:cNvSpPr/>
          <p:nvPr/>
        </p:nvSpPr>
        <p:spPr>
          <a:xfrm>
            <a:off x="1259632" y="4941168"/>
            <a:ext cx="1152128" cy="1118592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3913659" y="4813920"/>
            <a:ext cx="1152128" cy="1118592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ardrop 7">
            <a:hlinkClick r:id="" action="ppaction://hlinkshowjump?jump=nextslide"/>
          </p:cNvPr>
          <p:cNvSpPr/>
          <p:nvPr/>
        </p:nvSpPr>
        <p:spPr>
          <a:xfrm>
            <a:off x="6155895" y="4813920"/>
            <a:ext cx="1152128" cy="1118592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951448" y="124689"/>
            <a:ext cx="561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Πάτησε το χρώμα του μήλου .</a:t>
            </a:r>
          </a:p>
        </p:txBody>
      </p:sp>
      <p:pic>
        <p:nvPicPr>
          <p:cNvPr id="3" name="πατησε χρωμα μηλου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404664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DB5B98-101B-49E2-8B43-878685932B82}"/>
              </a:ext>
            </a:extLst>
          </p:cNvPr>
          <p:cNvSpPr txBox="1"/>
          <p:nvPr/>
        </p:nvSpPr>
        <p:spPr>
          <a:xfrm>
            <a:off x="7524328" y="14847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</p:spTree>
    <p:extLst>
      <p:ext uri="{BB962C8B-B14F-4D97-AF65-F5344CB8AC3E}">
        <p14:creationId xmlns:p14="http://schemas.microsoft.com/office/powerpoint/2010/main" val="25532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3347864" y="2492896"/>
            <a:ext cx="1800200" cy="1656184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CO: 🌈Somewhere over the rainbow! | Milled">
            <a:extLst>
              <a:ext uri="{FF2B5EF4-FFF2-40B4-BE49-F238E27FC236}">
                <a16:creationId xmlns:a16="http://schemas.microsoft.com/office/drawing/2014/main" id="{5AE259A1-760D-4B48-835F-44F61754CF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75" y="224644"/>
            <a:ext cx="67687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8490F3-5494-4907-A05E-DF46DBAD4FF8}"/>
              </a:ext>
            </a:extLst>
          </p:cNvPr>
          <p:cNvSpPr txBox="1"/>
          <p:nvPr/>
        </p:nvSpPr>
        <p:spPr>
          <a:xfrm>
            <a:off x="7749350" y="1268760"/>
            <a:ext cx="151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  <p:pic>
        <p:nvPicPr>
          <p:cNvPr id="5" name="mpravo">
            <a:hlinkClick r:id="" action="ppaction://media"/>
            <a:extLst>
              <a:ext uri="{FF2B5EF4-FFF2-40B4-BE49-F238E27FC236}">
                <a16:creationId xmlns:a16="http://schemas.microsoft.com/office/drawing/2014/main" id="{6D46043C-939E-4D9A-B506-C339B6B818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12903" y="674039"/>
            <a:ext cx="609600" cy="609600"/>
          </a:xfrm>
          <a:prstGeom prst="rect">
            <a:avLst/>
          </a:prstGeom>
        </p:spPr>
      </p:pic>
      <p:pic>
        <p:nvPicPr>
          <p:cNvPr id="2058" name="Picture 10" descr="I Love You Hearts Sticker by jakemartella for iOS &amp; Android | GIPHY">
            <a:extLst>
              <a:ext uri="{FF2B5EF4-FFF2-40B4-BE49-F238E27FC236}">
                <a16:creationId xmlns:a16="http://schemas.microsoft.com/office/drawing/2014/main" id="{54A1AFC2-DEE5-4F7F-8F89-B28C66DD00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78" y="2502186"/>
            <a:ext cx="36004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 Love You Hearts Sticker by jakemartella for iOS &amp; Android | GIPHY">
            <a:extLst>
              <a:ext uri="{FF2B5EF4-FFF2-40B4-BE49-F238E27FC236}">
                <a16:creationId xmlns:a16="http://schemas.microsoft.com/office/drawing/2014/main" id="{8DB96CB7-3343-4368-96F5-48FAC2BC0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3331127"/>
            <a:ext cx="36004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προσπάθησε ξανά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0" y="332656"/>
            <a:ext cx="304800" cy="304800"/>
          </a:xfrm>
          <a:prstGeom prst="rect">
            <a:avLst/>
          </a:prstGeom>
        </p:spPr>
      </p:pic>
      <p:sp>
        <p:nvSpPr>
          <p:cNvPr id="3" name="Action Button: Back or Previous 2">
            <a:hlinkClick r:id="" action="ppaction://hlinkshowjump?jump=lastslideviewed" highlightClick="1"/>
          </p:cNvPr>
          <p:cNvSpPr/>
          <p:nvPr/>
        </p:nvSpPr>
        <p:spPr>
          <a:xfrm>
            <a:off x="3347864" y="5661248"/>
            <a:ext cx="2664296" cy="764722"/>
          </a:xfrm>
          <a:prstGeom prst="actionButtonBackPrevio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C:\Users\user\AppData\Local\Microsoft\Windows\Temporary Internet Files\Content.IE5\CFK0L8QQ\MC90043316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42041"/>
            <a:ext cx="4712568" cy="47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311109"/>
      </p:ext>
    </p:extLst>
  </p:cSld>
  <p:clrMapOvr>
    <a:masterClrMapping/>
  </p:clrMapOvr>
  <p:transition spd="slow" advClick="0">
    <p:sndAc>
      <p:stSnd>
        <p:snd r:embed="rId4" name="προσπάθησε ξανά 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πρασινο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79896" y="749634"/>
            <a:ext cx="609600" cy="609600"/>
          </a:xfrm>
          <a:prstGeom prst="rect">
            <a:avLst/>
          </a:prstGeom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07896" y="6243951"/>
            <a:ext cx="972000" cy="612000"/>
          </a:xfrm>
          <a:prstGeom prst="actionButtonForwardNext">
            <a:avLst/>
          </a:prstGeom>
          <a:solidFill>
            <a:srgbClr val="06520F"/>
          </a:solidFill>
          <a:ln>
            <a:solidFill>
              <a:srgbClr val="06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 descr="Pixilart - COLOR FADE by Rafaelhernan101">
            <a:extLst>
              <a:ext uri="{FF2B5EF4-FFF2-40B4-BE49-F238E27FC236}">
                <a16:creationId xmlns:a16="http://schemas.microsoft.com/office/drawing/2014/main" id="{4B3F6245-A1F3-4B7D-AFE5-8A60B545C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29" y="1772816"/>
            <a:ext cx="7644341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99DDB-B1FC-41C1-830A-330BB5ECA808}"/>
              </a:ext>
            </a:extLst>
          </p:cNvPr>
          <p:cNvSpPr txBox="1"/>
          <p:nvPr/>
        </p:nvSpPr>
        <p:spPr>
          <a:xfrm>
            <a:off x="2987824" y="50005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rgbClr val="06520F"/>
                </a:solidFill>
                <a:latin typeface="Bookman Old Style" panose="02050604050505020204" pitchFamily="18" charset="0"/>
              </a:rPr>
              <a:t>ΠΡΑΣΙΝΟ</a:t>
            </a:r>
          </a:p>
        </p:txBody>
      </p:sp>
    </p:spTree>
    <p:extLst>
      <p:ext uri="{BB962C8B-B14F-4D97-AF65-F5344CB8AC3E}">
        <p14:creationId xmlns:p14="http://schemas.microsoft.com/office/powerpoint/2010/main" val="28886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κιτρινο 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79559" y="967073"/>
            <a:ext cx="609600" cy="609600"/>
          </a:xfrm>
          <a:prstGeom prst="rect">
            <a:avLst/>
          </a:prstGeo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971600" cy="612000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 descr="Pin by The Baglady on Yummy Yellow...♥ | Paper lamp, Novelty lamp ...">
            <a:extLst>
              <a:ext uri="{FF2B5EF4-FFF2-40B4-BE49-F238E27FC236}">
                <a16:creationId xmlns:a16="http://schemas.microsoft.com/office/drawing/2014/main" id="{9D6C3E6D-662F-4CF5-AA6A-8A744D096D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44135"/>
            <a:ext cx="5062872" cy="50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D55A5-685B-466B-AF81-F9420C25538F}"/>
              </a:ext>
            </a:extLst>
          </p:cNvPr>
          <p:cNvSpPr txBox="1"/>
          <p:nvPr/>
        </p:nvSpPr>
        <p:spPr>
          <a:xfrm>
            <a:off x="2760644" y="538234"/>
            <a:ext cx="362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rgbClr val="FFCC00"/>
                </a:solidFill>
                <a:latin typeface="Bookman Old Style" panose="02050604050505020204" pitchFamily="18" charset="0"/>
              </a:rPr>
              <a:t>ΚΙΤΡΙΝΟ</a:t>
            </a:r>
          </a:p>
        </p:txBody>
      </p:sp>
    </p:spTree>
    <p:extLst>
      <p:ext uri="{BB962C8B-B14F-4D97-AF65-F5344CB8AC3E}">
        <p14:creationId xmlns:p14="http://schemas.microsoft.com/office/powerpoint/2010/main" val="12039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κοκκκινο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99245" y="571013"/>
            <a:ext cx="609600" cy="609600"/>
          </a:xfrm>
          <a:prstGeom prst="rect">
            <a:avLst/>
          </a:prstGeom>
        </p:spPr>
      </p:pic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227245" y="6254080"/>
            <a:ext cx="972000" cy="620688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100" name="Picture 4" descr="GIF circle - animated GIF on GIFER">
            <a:extLst>
              <a:ext uri="{FF2B5EF4-FFF2-40B4-BE49-F238E27FC236}">
                <a16:creationId xmlns:a16="http://schemas.microsoft.com/office/drawing/2014/main" id="{520DE861-F243-4825-A16F-6F88783C7F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890" y="1628801"/>
            <a:ext cx="53202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7F08C-4546-46BE-A141-EC069832EF88}"/>
              </a:ext>
            </a:extLst>
          </p:cNvPr>
          <p:cNvSpPr txBox="1"/>
          <p:nvPr/>
        </p:nvSpPr>
        <p:spPr>
          <a:xfrm>
            <a:off x="2733304" y="582078"/>
            <a:ext cx="358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ΚΟΚΚΙΝΟ</a:t>
            </a:r>
          </a:p>
        </p:txBody>
      </p:sp>
    </p:spTree>
    <p:extLst>
      <p:ext uri="{BB962C8B-B14F-4D97-AF65-F5344CB8AC3E}">
        <p14:creationId xmlns:p14="http://schemas.microsoft.com/office/powerpoint/2010/main" val="38255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ted beach waves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975215"/>
          </a:xfrm>
          <a:prstGeom prst="rect">
            <a:avLst/>
          </a:prstGeom>
          <a:noFill/>
        </p:spPr>
      </p:pic>
      <p:pic>
        <p:nvPicPr>
          <p:cNvPr id="4" name="μπλε θάλασσ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548680"/>
            <a:ext cx="609600" cy="609600"/>
          </a:xfrm>
          <a:prstGeom prst="rect">
            <a:avLst/>
          </a:prstGeom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063208" y="6309320"/>
            <a:ext cx="972000" cy="612000"/>
          </a:xfrm>
          <a:prstGeom prst="actionButtonForwardNext">
            <a:avLst/>
          </a:prstGeom>
          <a:solidFill>
            <a:srgbClr val="083EB8"/>
          </a:solidFill>
          <a:ln>
            <a:solidFill>
              <a:srgbClr val="083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C399F-0B9D-4903-9DF9-C1A168925D9A}"/>
              </a:ext>
            </a:extLst>
          </p:cNvPr>
          <p:cNvSpPr txBox="1"/>
          <p:nvPr/>
        </p:nvSpPr>
        <p:spPr>
          <a:xfrm>
            <a:off x="7397080" y="17281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landscapesunlimitedinc.net/images/animated_tree_hg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9021"/>
            <a:ext cx="6609476" cy="6609477"/>
          </a:xfrm>
          <a:prstGeom prst="rect">
            <a:avLst/>
          </a:prstGeom>
          <a:noFill/>
        </p:spPr>
      </p:pic>
      <p:pic>
        <p:nvPicPr>
          <p:cNvPr id="2" name="πράσινο δέντρο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48680"/>
            <a:ext cx="609600" cy="60960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972000" cy="612000"/>
          </a:xfrm>
          <a:prstGeom prst="actionButtonForwardNext">
            <a:avLst/>
          </a:prstGeom>
          <a:solidFill>
            <a:srgbClr val="0652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61181-D55C-4937-8D7E-0BA77409B02B}"/>
              </a:ext>
            </a:extLst>
          </p:cNvPr>
          <p:cNvSpPr txBox="1"/>
          <p:nvPr/>
        </p:nvSpPr>
        <p:spPr>
          <a:xfrm>
            <a:off x="6912152" y="13739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</p:spTree>
    <p:extLst>
      <p:ext uri="{BB962C8B-B14F-4D97-AF65-F5344CB8AC3E}">
        <p14:creationId xmlns:p14="http://schemas.microsoft.com/office/powerpoint/2010/main" val="114157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imated su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024336" cy="302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κίτρινος ήλιος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9608" y="692696"/>
            <a:ext cx="609600" cy="60960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972000" cy="612000"/>
          </a:xfrm>
          <a:prstGeom prst="actionButtonForwardNex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F0556-B23D-4952-8D0A-91A777DCA05E}"/>
              </a:ext>
            </a:extLst>
          </p:cNvPr>
          <p:cNvSpPr txBox="1"/>
          <p:nvPr/>
        </p:nvSpPr>
        <p:spPr>
          <a:xfrm>
            <a:off x="7397080" y="16195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</p:spTree>
    <p:extLst>
      <p:ext uri="{BB962C8B-B14F-4D97-AF65-F5344CB8AC3E}">
        <p14:creationId xmlns:p14="http://schemas.microsoft.com/office/powerpoint/2010/main" val="13732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0.01064 L 0.31511 0.0106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κόκκινο μήλο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0072" y="272897"/>
            <a:ext cx="609600" cy="609600"/>
          </a:xfrm>
          <a:prstGeom prst="rect">
            <a:avLst/>
          </a:prstGeom>
        </p:spPr>
      </p:pic>
      <p:pic>
        <p:nvPicPr>
          <p:cNvPr id="1032" name="Picture 8" descr="http://www.nyapplecountry.com/images/varieties/reddeliciouspa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61" b="5462"/>
          <a:stretch/>
        </p:blipFill>
        <p:spPr bwMode="auto">
          <a:xfrm>
            <a:off x="3347864" y="2060848"/>
            <a:ext cx="2592288" cy="3074484"/>
          </a:xfrm>
          <a:prstGeom prst="bracketPai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244407" y="6237312"/>
            <a:ext cx="972000" cy="620688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B50A7-176B-4DC0-8CFA-1D82C0A3924E}"/>
              </a:ext>
            </a:extLst>
          </p:cNvPr>
          <p:cNvSpPr txBox="1"/>
          <p:nvPr/>
        </p:nvSpPr>
        <p:spPr>
          <a:xfrm>
            <a:off x="7524328" y="12687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Πάτα το ηχείο</a:t>
            </a:r>
          </a:p>
        </p:txBody>
      </p:sp>
    </p:spTree>
    <p:extLst>
      <p:ext uri="{BB962C8B-B14F-4D97-AF65-F5344CB8AC3E}">
        <p14:creationId xmlns:p14="http://schemas.microsoft.com/office/powerpoint/2010/main" val="5510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84</Words>
  <Application>Microsoft Office PowerPoint</Application>
  <PresentationFormat>On-screen Show (4:3)</PresentationFormat>
  <Paragraphs>26</Paragraphs>
  <Slides>27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Bookman Old Style</vt:lpstr>
      <vt:lpstr>Calibri</vt:lpstr>
      <vt:lpstr>Calibri Light</vt:lpstr>
      <vt:lpstr>Candara</vt:lpstr>
      <vt:lpstr>1_Soho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Alexandros</cp:lastModifiedBy>
  <cp:revision>108</cp:revision>
  <dcterms:created xsi:type="dcterms:W3CDTF">2012-02-09T09:09:17Z</dcterms:created>
  <dcterms:modified xsi:type="dcterms:W3CDTF">2020-05-19T20:10:13Z</dcterms:modified>
</cp:coreProperties>
</file>