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85" r:id="rId10"/>
    <p:sldId id="263" r:id="rId11"/>
    <p:sldId id="264" r:id="rId12"/>
    <p:sldId id="265" r:id="rId13"/>
    <p:sldId id="284" r:id="rId14"/>
    <p:sldId id="266" r:id="rId15"/>
    <p:sldId id="267" r:id="rId16"/>
    <p:sldId id="268" r:id="rId17"/>
    <p:sldId id="283" r:id="rId18"/>
    <p:sldId id="269" r:id="rId19"/>
    <p:sldId id="270" r:id="rId20"/>
    <p:sldId id="271" r:id="rId21"/>
    <p:sldId id="282" r:id="rId22"/>
    <p:sldId id="272" r:id="rId23"/>
    <p:sldId id="273" r:id="rId24"/>
    <p:sldId id="274" r:id="rId25"/>
    <p:sldId id="281" r:id="rId26"/>
    <p:sldId id="275" r:id="rId27"/>
    <p:sldId id="276" r:id="rId28"/>
    <p:sldId id="277" r:id="rId29"/>
    <p:sldId id="280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slide" Target="slide30.xml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slide" Target="slide21.xml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slide" Target="slide25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06" y="757647"/>
            <a:ext cx="3617250" cy="2223792"/>
          </a:xfrm>
        </p:spPr>
        <p:txBody>
          <a:bodyPr/>
          <a:lstStyle/>
          <a:p>
            <a:r>
              <a:rPr lang="el-GR" sz="4400" dirty="0">
                <a:latin typeface="Arial Black" panose="020B0A04020102020204" pitchFamily="34" charset="0"/>
              </a:rPr>
              <a:t>ΒΡΕΣ ΠΟΙΟΣ ΛΕΙΠΕΙ!!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ΠΑΙΧΝΙΔΙ ΣΥΓΚΕΝΤΡΩΣΗΣ ΚΑΙ </a:t>
            </a:r>
            <a:r>
              <a:rPr lang="el-GR" dirty="0" err="1"/>
              <a:t>ΠΑΡΑΤΗΡΗΤΙΚΟΤΗΤΑς</a:t>
            </a:r>
            <a:endParaRPr lang="en-GB" dirty="0"/>
          </a:p>
        </p:txBody>
      </p:sp>
      <p:pic>
        <p:nvPicPr>
          <p:cNvPr id="1026" name="Picture 2" descr="Button Stock photography , Red start button, red start button PNG ...">
            <a:hlinkClick r:id="rId2" action="ppaction://hlinksldjump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89" y="2808513"/>
            <a:ext cx="2514283" cy="25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2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570" y="1063171"/>
            <a:ext cx="4169773" cy="55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553" y="1423852"/>
            <a:ext cx="4296047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0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1" y="1874517"/>
            <a:ext cx="5595995" cy="3401922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7667897" y="5055326"/>
            <a:ext cx="3762103" cy="141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ΣΥΝΕΧΙΣΕ….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42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03" y="1115914"/>
            <a:ext cx="5896968" cy="55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124" y="1541417"/>
            <a:ext cx="545740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9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1" y="1874517"/>
            <a:ext cx="5595995" cy="3401922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7667897" y="5055326"/>
            <a:ext cx="3762103" cy="141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ΣΥΝΕΧΙΣΕ….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83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39" y="1293223"/>
            <a:ext cx="3965121" cy="52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490" y="1397726"/>
            <a:ext cx="4823460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828" y="1110343"/>
            <a:ext cx="7175863" cy="557130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11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1" y="1874517"/>
            <a:ext cx="5595995" cy="3401922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7667897" y="5055326"/>
            <a:ext cx="3762103" cy="141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ΣΥΝΕΧΙΣΕ….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96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1293223"/>
            <a:ext cx="4460421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53" y="1188720"/>
            <a:ext cx="4085408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1" y="1874517"/>
            <a:ext cx="5595995" cy="3401922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7667897" y="5055326"/>
            <a:ext cx="3762103" cy="141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ΣΥΝΕΧΙΣΕ….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08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083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404" y="1005114"/>
            <a:ext cx="4409259" cy="56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5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674" y="1170576"/>
            <a:ext cx="4207601" cy="51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93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4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282438"/>
          </a:xfrm>
        </p:spPr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l-GR" dirty="0" err="1">
                <a:latin typeface="Arial Narrow" panose="020B0606020202030204" pitchFamily="34" charset="0"/>
              </a:rPr>
              <a:t>Μπραβο</a:t>
            </a:r>
            <a:r>
              <a:rPr lang="el-GR" dirty="0">
                <a:latin typeface="Arial Narrow" panose="020B0606020202030204" pitchFamily="34" charset="0"/>
              </a:rPr>
              <a:t> σου </a:t>
            </a:r>
            <a:r>
              <a:rPr lang="el-GR" dirty="0" err="1">
                <a:latin typeface="Arial Narrow" panose="020B0606020202030204" pitchFamily="34" charset="0"/>
              </a:rPr>
              <a:t>ολοκληρωσεσ</a:t>
            </a:r>
            <a:r>
              <a:rPr lang="el-GR" dirty="0">
                <a:latin typeface="Arial Narrow" panose="020B0606020202030204" pitchFamily="34" charset="0"/>
              </a:rPr>
              <a:t> το </a:t>
            </a:r>
            <a:r>
              <a:rPr lang="el-GR" dirty="0" err="1">
                <a:latin typeface="Arial Narrow" panose="020B0606020202030204" pitchFamily="34" charset="0"/>
              </a:rPr>
              <a:t>παιχνιδι</a:t>
            </a:r>
            <a:r>
              <a:rPr lang="el-GR" dirty="0">
                <a:latin typeface="Arial Narrow" panose="020B0606020202030204" pitchFamily="34" charset="0"/>
              </a:rPr>
              <a:t>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82" y="2965268"/>
            <a:ext cx="4338955" cy="263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553096"/>
            <a:ext cx="3016704" cy="293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37" y="3444239"/>
            <a:ext cx="3016704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1541417"/>
            <a:ext cx="7254241" cy="5029200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351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 Narrow" panose="020B0606020202030204" pitchFamily="34" charset="0"/>
              </a:rPr>
              <a:t>ΠΡΟΣΠΑΘΗΣΕ ΠΑΛΙ!!!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47" y="2794498"/>
            <a:ext cx="4667250" cy="3019425"/>
          </a:xfrm>
          <a:prstGeom prst="rect">
            <a:avLst/>
          </a:prstGeom>
        </p:spPr>
      </p:pic>
      <p:sp>
        <p:nvSpPr>
          <p:cNvPr id="4" name="Left Arrow 3">
            <a:hlinkClick r:id="" action="ppaction://hlinkshowjump?jump=lastslideviewed">
              <a:snd r:embed="rId3" name="arrow.wav"/>
            </a:hlinkClick>
          </p:cNvPr>
          <p:cNvSpPr/>
          <p:nvPr/>
        </p:nvSpPr>
        <p:spPr>
          <a:xfrm>
            <a:off x="1672046" y="3749040"/>
            <a:ext cx="3161211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ΕΠΙΣΤΡΟΦΗ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7034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7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1" y="1874517"/>
            <a:ext cx="5595995" cy="3401922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7667897" y="5055326"/>
            <a:ext cx="3762103" cy="141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ΣΥΝΕΧΙΣΕ….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5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8769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ΚΟΙΤΑΞΕ ΠΡΟΣΕΚΤΙΚΑ ΤΗΝ ΕΙΚΟΝΑ!!!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022" y="1071154"/>
            <a:ext cx="4796790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r>
              <a:rPr lang="el-GR" sz="3600" dirty="0" err="1">
                <a:latin typeface="Arial Narrow" panose="020B0606020202030204" pitchFamily="34" charset="0"/>
              </a:rPr>
              <a:t>Τωρα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ξαναδες</a:t>
            </a:r>
            <a:r>
              <a:rPr lang="el-GR" sz="3600" dirty="0">
                <a:latin typeface="Arial Narrow" panose="020B0606020202030204" pitchFamily="34" charset="0"/>
              </a:rPr>
              <a:t> πιο </a:t>
            </a:r>
            <a:r>
              <a:rPr lang="el-GR" sz="3600" dirty="0" err="1">
                <a:latin typeface="Arial Narrow" panose="020B0606020202030204" pitchFamily="34" charset="0"/>
              </a:rPr>
              <a:t>προσεκτικα</a:t>
            </a:r>
            <a:r>
              <a:rPr lang="el-GR" sz="3600" dirty="0">
                <a:latin typeface="Arial Narrow" panose="020B0606020202030204" pitchFamily="34" charset="0"/>
              </a:rPr>
              <a:t> την </a:t>
            </a:r>
            <a:r>
              <a:rPr lang="el-GR" sz="3600" dirty="0" err="1">
                <a:latin typeface="Arial Narrow" panose="020B0606020202030204" pitchFamily="34" charset="0"/>
              </a:rPr>
              <a:t>εικονα</a:t>
            </a:r>
            <a:r>
              <a:rPr lang="el-GR" sz="3600" dirty="0">
                <a:latin typeface="Arial Narrow" panose="020B0606020202030204" pitchFamily="34" charset="0"/>
              </a:rPr>
              <a:t>…….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4" name="Right Arrow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9509760" y="5551714"/>
            <a:ext cx="21161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1384663"/>
            <a:ext cx="4724400" cy="51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Arial Narrow" panose="020B0606020202030204" pitchFamily="34" charset="0"/>
              </a:rPr>
              <a:t>…..ΚΑΙ ΤΩΡΑ </a:t>
            </a:r>
            <a:r>
              <a:rPr lang="el-GR" sz="4000" dirty="0" err="1">
                <a:latin typeface="Arial Narrow" panose="020B0606020202030204" pitchFamily="34" charset="0"/>
              </a:rPr>
              <a:t>ΒΡΕς</a:t>
            </a:r>
            <a:r>
              <a:rPr lang="el-GR" sz="4000" dirty="0">
                <a:latin typeface="Arial Narrow" panose="020B0606020202030204" pitchFamily="34" charset="0"/>
              </a:rPr>
              <a:t> ΚΑΙ ΠΑΤΑ ΠΟΙΟΣ ΕΛΕΙΠΕ ΑΠΟ ΤΗΝ ΠΡΟΗΓΟΥΜΕΝΗ ΕΙΚΟΝΑ!!!!!!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6" y="4499851"/>
            <a:ext cx="2745557" cy="199208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1731286"/>
            <a:ext cx="2742591" cy="2056943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97" y="1874517"/>
            <a:ext cx="2838995" cy="2129246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01" y="2173035"/>
            <a:ext cx="2510675" cy="2838503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4442928"/>
            <a:ext cx="2742591" cy="22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4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 Narrow" panose="020B0606020202030204" pitchFamily="34" charset="0"/>
              </a:rPr>
              <a:t>ΣΩΣΤΑ!!!!!!!!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1" y="1874517"/>
            <a:ext cx="5595995" cy="3401922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arrow.wav"/>
            </a:hlinkClick>
          </p:cNvPr>
          <p:cNvSpPr/>
          <p:nvPr/>
        </p:nvSpPr>
        <p:spPr>
          <a:xfrm>
            <a:off x="7667897" y="5055326"/>
            <a:ext cx="3762103" cy="141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ΣΥΝΕΧΙΣΕ….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979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209</TotalTime>
  <Words>248</Words>
  <Application>Microsoft Office PowerPoint</Application>
  <PresentationFormat>Ευρεία οθόνη</PresentationFormat>
  <Paragraphs>52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Narrow</vt:lpstr>
      <vt:lpstr>Corbel</vt:lpstr>
      <vt:lpstr>Gill Sans MT</vt:lpstr>
      <vt:lpstr>Impact</vt:lpstr>
      <vt:lpstr>Badge</vt:lpstr>
      <vt:lpstr>ΒΡΕΣ ΠΟΙΟΣ ΛΕΙΠΕΙ!!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</vt:lpstr>
      <vt:lpstr>ΚΟΙΤΑΞΕ ΠΡΟΣΕΚΤΙΚΑ ΤΗΝ ΕΙΚΟΝΑ!!!</vt:lpstr>
      <vt:lpstr>Τωρα ξαναδες πιο προσεκτικα την εικονα…….</vt:lpstr>
      <vt:lpstr>…..ΚΑΙ ΤΩΡΑ ΒΡΕς ΚΑΙ ΠΑΤΑ ΠΟΙΟΣ ΕΛΕΙΠΕ ΑΠΟ ΤΗΝ ΠΡΟΗΓΟΥΜΕΝΗ ΕΙΚΟΝΑ!!!!!!</vt:lpstr>
      <vt:lpstr>ΣΩΣΤΑ!!!!!!!! Μπραβο σου ολοκληρωσεσ το παιχνιδι!!!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ΒΡΕΣ ΠΟΙΟΣ ΛΕΙΠΕΙ!!</dc:title>
  <dc:creator>Stela</dc:creator>
  <cp:lastModifiedBy>Christos Maifoshis</cp:lastModifiedBy>
  <cp:revision>17</cp:revision>
  <dcterms:created xsi:type="dcterms:W3CDTF">2020-03-31T15:02:26Z</dcterms:created>
  <dcterms:modified xsi:type="dcterms:W3CDTF">2020-04-03T06:32:39Z</dcterms:modified>
</cp:coreProperties>
</file>