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D74A-EB19-4239-AC0C-3990DA1D844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036-0D61-4DA3-82F5-6EA2DA9D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0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D74A-EB19-4239-AC0C-3990DA1D844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036-0D61-4DA3-82F5-6EA2DA9D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D74A-EB19-4239-AC0C-3990DA1D844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036-0D61-4DA3-82F5-6EA2DA9D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D74A-EB19-4239-AC0C-3990DA1D844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036-0D61-4DA3-82F5-6EA2DA9D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0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D74A-EB19-4239-AC0C-3990DA1D844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036-0D61-4DA3-82F5-6EA2DA9D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4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D74A-EB19-4239-AC0C-3990DA1D844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036-0D61-4DA3-82F5-6EA2DA9D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2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D74A-EB19-4239-AC0C-3990DA1D844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036-0D61-4DA3-82F5-6EA2DA9D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1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D74A-EB19-4239-AC0C-3990DA1D844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036-0D61-4DA3-82F5-6EA2DA9D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D74A-EB19-4239-AC0C-3990DA1D844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036-0D61-4DA3-82F5-6EA2DA9D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D74A-EB19-4239-AC0C-3990DA1D844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036-0D61-4DA3-82F5-6EA2DA9D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D74A-EB19-4239-AC0C-3990DA1D844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B036-0D61-4DA3-82F5-6EA2DA9D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7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7D74A-EB19-4239-AC0C-3990DA1D8443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B036-0D61-4DA3-82F5-6EA2DA9D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1641"/>
            <a:ext cx="9144000" cy="976970"/>
          </a:xfrm>
        </p:spPr>
        <p:txBody>
          <a:bodyPr/>
          <a:lstStyle/>
          <a:p>
            <a:r>
              <a:rPr lang="el-GR" b="1" dirty="0" smtClean="0"/>
              <a:t>Ας περιγράψουμε τις εικόνες</a:t>
            </a:r>
            <a:endParaRPr lang="en-US" b="1" dirty="0"/>
          </a:p>
        </p:txBody>
      </p:sp>
      <p:pic>
        <p:nvPicPr>
          <p:cNvPr id="1032" name="Picture 8" descr="Group of children talking |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80" y="1804002"/>
            <a:ext cx="4532040" cy="453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9477263" y="5785973"/>
            <a:ext cx="1982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err="1" smtClean="0"/>
              <a:t>Νικολίνα</a:t>
            </a:r>
            <a:r>
              <a:rPr lang="el-GR" dirty="0" smtClean="0"/>
              <a:t> Νικολάου</a:t>
            </a:r>
          </a:p>
          <a:p>
            <a:r>
              <a:rPr lang="el-GR" dirty="0" smtClean="0"/>
              <a:t>Μάιος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72" y="1058370"/>
            <a:ext cx="5541579" cy="458568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sz="4500" dirty="0" smtClean="0"/>
              <a:t>Παρατηρώ προσεκτικά την εικόνα.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sz="4500" dirty="0" smtClean="0"/>
              <a:t>Διαβάζω τις λέξεις</a:t>
            </a:r>
            <a:r>
              <a:rPr lang="en-GB" sz="4500" dirty="0" smtClean="0"/>
              <a:t>/</a:t>
            </a:r>
            <a:r>
              <a:rPr lang="el-GR" sz="4500" dirty="0" smtClean="0"/>
              <a:t>φράσεις</a:t>
            </a:r>
            <a:r>
              <a:rPr lang="en-GB" sz="4500" dirty="0" smtClean="0"/>
              <a:t> </a:t>
            </a:r>
            <a:r>
              <a:rPr lang="el-GR" sz="4500" dirty="0" smtClean="0"/>
              <a:t>που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l-GR" sz="4500" dirty="0" smtClean="0"/>
              <a:t>βρίσκονται δίπλα από την εικόνα. 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l-GR" sz="4500" dirty="0" smtClean="0"/>
              <a:t>Φτιάχνω ολοκληρωμένες προτάσεις.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Transparent Child Thinking Clipart - Thinking Cartoon Png, P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472" y="620110"/>
            <a:ext cx="2800911" cy="371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usinessman scratching head, confused businessman, hard decisio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r="22586"/>
          <a:stretch/>
        </p:blipFill>
        <p:spPr bwMode="auto">
          <a:xfrm>
            <a:off x="6025008" y="1718606"/>
            <a:ext cx="2711669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754" y="248876"/>
            <a:ext cx="686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Φτιάχνω προτάσεις για την εικόνα.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81897" y="5899674"/>
            <a:ext cx="932187" cy="40011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Άρης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51219" y="5924782"/>
            <a:ext cx="932187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Πάνος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01380" y="1775469"/>
            <a:ext cx="329167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>
                <a:solidFill>
                  <a:srgbClr val="002060"/>
                </a:solidFill>
              </a:rPr>
              <a:t>ε</a:t>
            </a:r>
            <a:r>
              <a:rPr lang="el-GR" sz="3200" i="1" dirty="0" smtClean="0">
                <a:solidFill>
                  <a:srgbClr val="002060"/>
                </a:solidFill>
              </a:rPr>
              <a:t>ίναι φίλοι 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καφέ μαλλιά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κ</a:t>
            </a:r>
            <a:r>
              <a:rPr lang="el-GR" sz="3200" i="1" dirty="0" smtClean="0">
                <a:solidFill>
                  <a:srgbClr val="002060"/>
                </a:solidFill>
              </a:rPr>
              <a:t>ρατά βιβλίο 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μπλε παντελόνι</a:t>
            </a:r>
            <a:endParaRPr lang="el-GR" sz="3200" i="1" dirty="0">
              <a:solidFill>
                <a:srgbClr val="002060"/>
              </a:solidFill>
            </a:endParaRPr>
          </a:p>
          <a:p>
            <a:r>
              <a:rPr lang="el-GR" sz="3200" i="1" dirty="0" smtClean="0">
                <a:solidFill>
                  <a:srgbClr val="002060"/>
                </a:solidFill>
              </a:rPr>
              <a:t>πιο ψηλός 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κ</a:t>
            </a:r>
            <a:r>
              <a:rPr lang="el-GR" sz="3200" i="1" dirty="0" smtClean="0">
                <a:solidFill>
                  <a:srgbClr val="002060"/>
                </a:solidFill>
              </a:rPr>
              <a:t>ίτρινο πουκάμισο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κ</a:t>
            </a:r>
            <a:r>
              <a:rPr lang="el-GR" sz="3200" i="1" dirty="0" smtClean="0">
                <a:solidFill>
                  <a:srgbClr val="002060"/>
                </a:solidFill>
              </a:rPr>
              <a:t>ρατά κιθάρα 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πιο κοντός 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γ</a:t>
            </a:r>
            <a:r>
              <a:rPr lang="el-GR" sz="3200" i="1" dirty="0" smtClean="0">
                <a:solidFill>
                  <a:srgbClr val="002060"/>
                </a:solidFill>
              </a:rPr>
              <a:t>αλάζια φανέλα    </a:t>
            </a:r>
            <a:endParaRPr lang="en-US" sz="3200" i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59052" y="1151759"/>
            <a:ext cx="3459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>
                <a:solidFill>
                  <a:srgbClr val="0070C0"/>
                </a:solidFill>
              </a:rPr>
              <a:t>Χρησιμοποιώ </a:t>
            </a:r>
            <a:r>
              <a:rPr lang="el-GR" sz="2400" i="1" dirty="0" smtClean="0">
                <a:solidFill>
                  <a:srgbClr val="0070C0"/>
                </a:solidFill>
              </a:rPr>
              <a:t>τις φράσεις: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Library of teenager jpg transparent download images png file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r="29947"/>
          <a:stretch/>
        </p:blipFill>
        <p:spPr bwMode="auto">
          <a:xfrm>
            <a:off x="599812" y="1302214"/>
            <a:ext cx="1496355" cy="43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104 Adolescence Guitar Stock Illustrations, Cliparts And Royalty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1701"/>
          <a:stretch/>
        </p:blipFill>
        <p:spPr bwMode="auto">
          <a:xfrm>
            <a:off x="3318487" y="1613424"/>
            <a:ext cx="2354317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uties And Responsibilities Clipart People| (43)++ Amazi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8539"/>
          <a:stretch/>
        </p:blipFill>
        <p:spPr bwMode="auto">
          <a:xfrm>
            <a:off x="326885" y="972152"/>
            <a:ext cx="6959929" cy="49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754" y="248876"/>
            <a:ext cx="686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Φτιάχνω προτάσεις για την εικόνα.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81897" y="5899674"/>
            <a:ext cx="932187" cy="40011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Αλίκη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4062" y="5899674"/>
            <a:ext cx="932187" cy="40011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Έλλη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6227" y="5899674"/>
            <a:ext cx="93218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Ζωή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3799" y="5899674"/>
            <a:ext cx="932187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Νίκη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64139" y="2067856"/>
            <a:ext cx="281679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 smtClean="0">
                <a:solidFill>
                  <a:srgbClr val="002060"/>
                </a:solidFill>
              </a:rPr>
              <a:t>ξανθά μαλλιά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κ</a:t>
            </a:r>
            <a:r>
              <a:rPr lang="el-GR" sz="3200" i="1" dirty="0" smtClean="0">
                <a:solidFill>
                  <a:srgbClr val="002060"/>
                </a:solidFill>
              </a:rPr>
              <a:t>αφέ μποτάκια 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μπλε παντελόνι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μακριά μαλλιά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η πιο ψηλή 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χαιρετάει 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η πιο κοντή 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καφέ μαλλιά    </a:t>
            </a:r>
            <a:endParaRPr lang="en-US" sz="3200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194441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i="1" dirty="0"/>
          </a:p>
        </p:txBody>
      </p:sp>
      <p:sp>
        <p:nvSpPr>
          <p:cNvPr id="4" name="Rectangle 3"/>
          <p:cNvSpPr/>
          <p:nvPr/>
        </p:nvSpPr>
        <p:spPr>
          <a:xfrm>
            <a:off x="7773999" y="1482749"/>
            <a:ext cx="359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>
                <a:solidFill>
                  <a:srgbClr val="0070C0"/>
                </a:solidFill>
              </a:rPr>
              <a:t>Χρησιμοποιώ τις </a:t>
            </a:r>
            <a:r>
              <a:rPr lang="el-GR" sz="2400" i="1" dirty="0" smtClean="0">
                <a:solidFill>
                  <a:srgbClr val="0070C0"/>
                </a:solidFill>
              </a:rPr>
              <a:t>φράσεις: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882869"/>
            <a:ext cx="6852745" cy="581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0526" y="122752"/>
            <a:ext cx="686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Φτιάχνω προτάσεις για την εικόνα.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795019" y="538250"/>
            <a:ext cx="3158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>
                <a:solidFill>
                  <a:srgbClr val="0070C0"/>
                </a:solidFill>
              </a:rPr>
              <a:t>Χρησιμοποιώ τις </a:t>
            </a:r>
            <a:r>
              <a:rPr lang="el-GR" sz="2400" i="1" dirty="0" smtClean="0">
                <a:solidFill>
                  <a:srgbClr val="0070C0"/>
                </a:solidFill>
              </a:rPr>
              <a:t>λέξεις: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5884" y="1034379"/>
            <a:ext cx="195239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 smtClean="0">
                <a:solidFill>
                  <a:srgbClr val="002060"/>
                </a:solidFill>
              </a:rPr>
              <a:t>παράθυρο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μήλο 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χελώνα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ρούχα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λίμνη 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βάτραχος 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πάπιες 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ποδήλατο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δέντρο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σπίτι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καρέκλα   </a:t>
            </a:r>
            <a:endParaRPr lang="en-US" sz="32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2324" y="6294979"/>
            <a:ext cx="93218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Πάρης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6841" y="6294979"/>
            <a:ext cx="932187" cy="40011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Χαρά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2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9" y="956441"/>
            <a:ext cx="7083972" cy="57071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0215" y="215084"/>
            <a:ext cx="686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Φτιάχνω προτάσεις για την εικόνα.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795019" y="538250"/>
            <a:ext cx="3158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>
                <a:solidFill>
                  <a:srgbClr val="0070C0"/>
                </a:solidFill>
              </a:rPr>
              <a:t>Χρησιμοποιώ τις </a:t>
            </a:r>
            <a:r>
              <a:rPr lang="el-GR" sz="2400" i="1" dirty="0" smtClean="0">
                <a:solidFill>
                  <a:srgbClr val="0070C0"/>
                </a:solidFill>
              </a:rPr>
              <a:t>λέξεις: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4275" y="1036323"/>
            <a:ext cx="2359557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 smtClean="0">
                <a:solidFill>
                  <a:srgbClr val="002060"/>
                </a:solidFill>
              </a:rPr>
              <a:t>παιδιά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μ</a:t>
            </a:r>
            <a:r>
              <a:rPr lang="el-GR" sz="3200" i="1" dirty="0" smtClean="0">
                <a:solidFill>
                  <a:srgbClr val="002060"/>
                </a:solidFill>
              </a:rPr>
              <a:t>πάλα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βρύση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ζ</a:t>
            </a:r>
            <a:r>
              <a:rPr lang="el-GR" sz="3200" i="1" dirty="0" smtClean="0">
                <a:solidFill>
                  <a:srgbClr val="002060"/>
                </a:solidFill>
              </a:rPr>
              <a:t>ωγραφίζουν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τ</a:t>
            </a:r>
            <a:r>
              <a:rPr lang="el-GR" sz="3200" i="1" dirty="0" smtClean="0">
                <a:solidFill>
                  <a:srgbClr val="002060"/>
                </a:solidFill>
              </a:rPr>
              <a:t>οίχος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δ</a:t>
            </a:r>
            <a:r>
              <a:rPr lang="el-GR" sz="3200" i="1" dirty="0" smtClean="0">
                <a:solidFill>
                  <a:srgbClr val="002060"/>
                </a:solidFill>
              </a:rPr>
              <a:t>έντρα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ά</a:t>
            </a:r>
            <a:r>
              <a:rPr lang="el-GR" sz="3200" i="1" dirty="0" smtClean="0">
                <a:solidFill>
                  <a:srgbClr val="002060"/>
                </a:solidFill>
              </a:rPr>
              <a:t>λογο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σ</a:t>
            </a:r>
            <a:r>
              <a:rPr lang="el-GR" sz="3200" i="1" dirty="0" smtClean="0">
                <a:solidFill>
                  <a:srgbClr val="002060"/>
                </a:solidFill>
              </a:rPr>
              <a:t>κύλος 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λ</a:t>
            </a:r>
            <a:r>
              <a:rPr lang="el-GR" sz="3200" i="1" dirty="0" smtClean="0">
                <a:solidFill>
                  <a:srgbClr val="002060"/>
                </a:solidFill>
              </a:rPr>
              <a:t>ουλούδια</a:t>
            </a:r>
          </a:p>
          <a:p>
            <a:r>
              <a:rPr lang="el-GR" sz="3200" i="1" dirty="0">
                <a:solidFill>
                  <a:srgbClr val="002060"/>
                </a:solidFill>
              </a:rPr>
              <a:t>χ</a:t>
            </a:r>
            <a:r>
              <a:rPr lang="el-GR" sz="3200" i="1" dirty="0" smtClean="0">
                <a:solidFill>
                  <a:srgbClr val="002060"/>
                </a:solidFill>
              </a:rPr>
              <a:t>υμό</a:t>
            </a:r>
          </a:p>
          <a:p>
            <a:r>
              <a:rPr lang="el-GR" sz="3200" i="1" dirty="0" smtClean="0">
                <a:solidFill>
                  <a:srgbClr val="002060"/>
                </a:solidFill>
              </a:rPr>
              <a:t>καρέκλα</a:t>
            </a:r>
          </a:p>
          <a:p>
            <a:endParaRPr lang="el-GR" sz="3200" i="1" dirty="0" smtClean="0">
              <a:solidFill>
                <a:srgbClr val="002060"/>
              </a:solidFill>
            </a:endParaRPr>
          </a:p>
          <a:p>
            <a:r>
              <a:rPr lang="el-GR" sz="3200" i="1" dirty="0" smtClean="0">
                <a:solidFill>
                  <a:srgbClr val="002060"/>
                </a:solidFill>
              </a:rPr>
              <a:t>   </a:t>
            </a:r>
            <a:endParaRPr lang="en-US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3119" y="3051006"/>
            <a:ext cx="91870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Μπράβο σου!!</a:t>
            </a:r>
          </a:p>
          <a:p>
            <a:pPr algn="ctr"/>
            <a:r>
              <a:rPr lang="el-G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Έμαθες να περιγράφεις εικόνες </a:t>
            </a:r>
          </a:p>
          <a:p>
            <a:pPr algn="ctr"/>
            <a:r>
              <a:rPr lang="el-G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με ολοκληρωμένες προτάσεις!!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Book Gif Animation Transparent &amp; PNG Clipart Free Download - YW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51" y="387920"/>
            <a:ext cx="3328857" cy="266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ucation School Animated Clipart: student-counting-with-fingers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19" y="549539"/>
            <a:ext cx="2565624" cy="23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5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146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Ας περιγράψουμε τις εικόνες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nmnicolina@gmail.com</dc:creator>
  <cp:lastModifiedBy>nmnicolina@gmail.com</cp:lastModifiedBy>
  <cp:revision>12</cp:revision>
  <dcterms:created xsi:type="dcterms:W3CDTF">2020-05-03T19:18:53Z</dcterms:created>
  <dcterms:modified xsi:type="dcterms:W3CDTF">2020-05-30T05:43:47Z</dcterms:modified>
</cp:coreProperties>
</file>