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81" r:id="rId5"/>
    <p:sldId id="269" r:id="rId6"/>
    <p:sldId id="283" r:id="rId7"/>
    <p:sldId id="270" r:id="rId8"/>
    <p:sldId id="284" r:id="rId9"/>
    <p:sldId id="271" r:id="rId10"/>
    <p:sldId id="285" r:id="rId11"/>
    <p:sldId id="272" r:id="rId12"/>
    <p:sldId id="286" r:id="rId13"/>
    <p:sldId id="273" r:id="rId14"/>
    <p:sldId id="287" r:id="rId15"/>
    <p:sldId id="274" r:id="rId16"/>
    <p:sldId id="288" r:id="rId17"/>
    <p:sldId id="275" r:id="rId18"/>
    <p:sldId id="289" r:id="rId19"/>
    <p:sldId id="276" r:id="rId20"/>
    <p:sldId id="290" r:id="rId21"/>
    <p:sldId id="277" r:id="rId22"/>
    <p:sldId id="291" r:id="rId23"/>
    <p:sldId id="278" r:id="rId24"/>
    <p:sldId id="292" r:id="rId25"/>
    <p:sldId id="279" r:id="rId26"/>
    <p:sldId id="293" r:id="rId27"/>
    <p:sldId id="280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295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99"/>
    <a:srgbClr val="CC0066"/>
    <a:srgbClr val="336699"/>
    <a:srgbClr val="0033CC"/>
    <a:srgbClr val="66FF33"/>
    <a:srgbClr val="FF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7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1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9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8691-963E-4FFE-A2D7-AAE8867FE36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F59E-FB4D-4FD6-8FAD-6A96EEAC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5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410" y="331469"/>
            <a:ext cx="9144000" cy="1189673"/>
          </a:xfrm>
        </p:spPr>
        <p:txBody>
          <a:bodyPr/>
          <a:lstStyle/>
          <a:p>
            <a:r>
              <a:rPr lang="el-GR" b="1" dirty="0" smtClean="0"/>
              <a:t>Ας βρούμε τη σωστή εικόνα</a:t>
            </a:r>
            <a:endParaRPr lang="en-US" b="1" dirty="0"/>
          </a:p>
        </p:txBody>
      </p:sp>
      <p:pic>
        <p:nvPicPr>
          <p:cNvPr id="16388" name="Picture 4" descr="Pointing clipart 1 » Clipart S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7958" r="10120" b="8513"/>
          <a:stretch/>
        </p:blipFill>
        <p:spPr bwMode="auto">
          <a:xfrm>
            <a:off x="3826422" y="1402343"/>
            <a:ext cx="438912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75513" y="5625192"/>
            <a:ext cx="198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Νικολίνα</a:t>
            </a:r>
            <a:r>
              <a:rPr lang="el-GR" dirty="0" smtClean="0"/>
              <a:t> Νικολάου</a:t>
            </a:r>
          </a:p>
          <a:p>
            <a:r>
              <a:rPr lang="el-GR" dirty="0" smtClean="0"/>
              <a:t>Μάιος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4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2145" y="1627086"/>
            <a:ext cx="448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Η Άννα ζωγραφίζει στην κουζίνα.  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10" name="Picture 9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7" y="2722666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6" y="2722666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hlinkClick r:id="" action="ppaction://hlinkshowjump?jump=nex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74" y="2722666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9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0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6072" y="1628025"/>
            <a:ext cx="505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Τα χέρια του Αντρέα είναι λερωμένα.  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7" name="Picture 6">
            <a:hlinkClick r:id="" action="ppaction://hlinkshowjump?jump=nex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8" y="2722665"/>
            <a:ext cx="326707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5" y="2722666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72" y="2694090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6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1487" y="1628025"/>
            <a:ext cx="707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Χθες το μεσημέρι, η Ελένη έφαγε κρέας με μακαρόνια.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10" name="Picture 9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" y="2694089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3" y="2724543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hlinkClick r:id="" action="ppaction://hlinkshowjump?jump=nex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68" y="2694089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0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31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9305" y="1628024"/>
            <a:ext cx="754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Ο Νικόλας διαβάζει ένα βιβλίο για τα ψάρια του ωκεανού.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7" name="Picture 6">
            <a:hlinkClick r:id="" action="ppaction://hlinkshowjump?jump=nex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" y="2724543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3" y="2724542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68" y="2724542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7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6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0874" y="1637549"/>
            <a:ext cx="685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Ο μπαμπάς του Μάριου φοράει πράσινο πουκάμισο.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10" name="Picture 9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8" y="2724542"/>
            <a:ext cx="32670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" action="ppaction://hlinkshowjump?jump=nex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32" y="2743592"/>
            <a:ext cx="32670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46" y="2743591"/>
            <a:ext cx="3267075" cy="28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1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52" y="1429506"/>
            <a:ext cx="7597140" cy="28061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7000" dirty="0" smtClean="0"/>
              <a:t>Παρατηρώ προσεκτικά τις εικόνες.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7000" dirty="0" smtClean="0"/>
              <a:t>Ακούω</a:t>
            </a:r>
            <a:r>
              <a:rPr lang="en-GB" sz="7000" dirty="0" smtClean="0"/>
              <a:t>/</a:t>
            </a:r>
            <a:r>
              <a:rPr lang="el-GR" sz="7000" dirty="0" smtClean="0"/>
              <a:t>διαβάζω με προσοχή την πρόταση.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7000" dirty="0" smtClean="0"/>
              <a:t>Κάνω κλικ με το ποντίκι μου στη σωστή εικόνα.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Asian boy looking through a magnifying glass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8354"/>
          <a:stretch/>
        </p:blipFill>
        <p:spPr bwMode="auto">
          <a:xfrm>
            <a:off x="7623516" y="511175"/>
            <a:ext cx="4000794" cy="56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5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7797" y="1667013"/>
            <a:ext cx="568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Η Μαρία πήγε στην </a:t>
            </a:r>
            <a:r>
              <a:rPr lang="el-GR" sz="2400" i="1" dirty="0" smtClean="0"/>
              <a:t>Πάφο </a:t>
            </a:r>
            <a:r>
              <a:rPr lang="el-GR" sz="2400" i="1" dirty="0"/>
              <a:t>με το αυτοκίνητο.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7" name="Picture 6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" y="2743591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82" y="2743591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" action="ppaction://hlinkshowjump?jump=nex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46" y="2743590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0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6312" y="1772116"/>
            <a:ext cx="736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Η Χριστίνα </a:t>
            </a:r>
            <a:r>
              <a:rPr lang="el-GR" sz="2400" i="1" dirty="0" smtClean="0"/>
              <a:t>κάθε </a:t>
            </a:r>
            <a:r>
              <a:rPr lang="el-GR" sz="2400" i="1" dirty="0"/>
              <a:t>Κυριακή πλένει τα πιάτα με τη μαμά της.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10" name="Picture 9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" y="2743589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" action="ppaction://hlinkshowjump?jump=nex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82" y="2743589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46" y="2743588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4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1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1491" y="1740585"/>
            <a:ext cx="937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Η μητέρα του Χρήστου αγόρασε καρότα, λεμόνια, μπανάνες και πατάτες.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7" name="Picture 6">
            <a:hlinkClick r:id="" action="ppaction://hlinkshowjump?jump=nex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" y="2743587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" action="ppaction://hlinkshowjump?jump=fir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82" y="2743587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46" y="2743587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2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6445" y="1637546"/>
            <a:ext cx="6426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Χθες, ο Νικόλας και ο Αντρέας πήγαν για ψάρεμα.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10" name="Picture 9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" y="2743586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81" y="2743585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hlinkClick r:id="" action="ppaction://hlinkshowjump?jump=nex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44" y="2743585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7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0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ple Riding Bicycle In The Park Royalty Free Cliparts, Vectors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5" y="2557532"/>
            <a:ext cx="3452265" cy="25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scribe a time when you visited a place with your friends - IELTS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05" y="2557532"/>
            <a:ext cx="3440060" cy="26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tive Teens Stock Illustrations – 1,000 Active Teens Stock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b="4995"/>
          <a:stretch/>
        </p:blipFill>
        <p:spPr bwMode="auto">
          <a:xfrm>
            <a:off x="8240110" y="2557532"/>
            <a:ext cx="3419038" cy="2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37513" y="1658567"/>
            <a:ext cx="706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Η Άννα κάνει ποδήλατο και οι φίλοι της την χαιρετούν.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115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37" y="2648113"/>
            <a:ext cx="32670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" action="ppaction://hlinkshowjump?jump=nex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34" y="2648112"/>
            <a:ext cx="32670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31" y="2648112"/>
            <a:ext cx="326707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50612" y="1469503"/>
            <a:ext cx="376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Ο Κώστας κρατά ένα βιβλίο.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5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2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53127" y="1669077"/>
            <a:ext cx="699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Τα παιδιά έχουν μάθημα ζωγραφικής στην τάξη τους.  </a:t>
            </a:r>
            <a:endParaRPr lang="en-US" sz="2400" i="1" dirty="0"/>
          </a:p>
        </p:txBody>
      </p:sp>
      <p:pic>
        <p:nvPicPr>
          <p:cNvPr id="7" name="Picture 2" descr="Describing Pictures ESL Activity - EFL / ESL Activities - eslactiv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9" y="2553690"/>
            <a:ext cx="3725150" cy="26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" action="ppaction://hlinkshowjump?jump=lastslid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3"/>
          <a:stretch/>
        </p:blipFill>
        <p:spPr bwMode="auto">
          <a:xfrm>
            <a:off x="4308949" y="2553690"/>
            <a:ext cx="3721240" cy="262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LL Action Image: At the Park | Action images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8059" r="3463" b="18368"/>
          <a:stretch/>
        </p:blipFill>
        <p:spPr bwMode="auto">
          <a:xfrm>
            <a:off x="8240109" y="2553690"/>
            <a:ext cx="3751833" cy="26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2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91843" y="1767484"/>
            <a:ext cx="1055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Η</a:t>
            </a:r>
            <a:r>
              <a:rPr lang="el-GR" sz="2400" i="1" dirty="0" smtClean="0"/>
              <a:t> μαμά, ο μπαμπάς και ο σκύλος είναι στην αμμουδιά ενώ τα παιδιά κολυμπούν.    </a:t>
            </a:r>
            <a:endParaRPr lang="en-US" sz="2400" i="1" dirty="0"/>
          </a:p>
        </p:txBody>
      </p:sp>
      <p:pic>
        <p:nvPicPr>
          <p:cNvPr id="2050" name="Picture 2" descr="Summer holiday with family on the beach - Download Free Vectors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1" y="2953083"/>
            <a:ext cx="3353020" cy="26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escribe picture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12788" r="1036" b="11712"/>
          <a:stretch/>
        </p:blipFill>
        <p:spPr bwMode="auto">
          <a:xfrm>
            <a:off x="7299140" y="2951123"/>
            <a:ext cx="4614625" cy="26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mily Swimming Stock Illustrations – 3,711 Family Swimming Stock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02" y="2951123"/>
            <a:ext cx="3245616" cy="26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8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9849" y="868681"/>
            <a:ext cx="43237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2000" b="1" cap="none" spc="0" dirty="0" smtClean="0">
                <a:ln w="12700">
                  <a:solidFill>
                    <a:srgbClr val="336699"/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ΤΕΛΟΣ</a:t>
            </a:r>
            <a:endParaRPr lang="en-US" sz="12000" b="1" cap="none" spc="0" dirty="0">
              <a:ln w="12700">
                <a:solidFill>
                  <a:srgbClr val="336699"/>
                </a:solidFill>
                <a:prstDash val="solid"/>
              </a:ln>
              <a:solidFill>
                <a:srgbClr val="00CC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593" y="3696963"/>
            <a:ext cx="102262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2000" b="1" dirty="0" smtClean="0">
                <a:ln w="12700">
                  <a:solidFill>
                    <a:srgbClr val="CC006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Τα κατάφερες!!</a:t>
            </a:r>
            <a:endParaRPr lang="en-US" sz="12000" b="1" cap="none" spc="0" dirty="0">
              <a:ln w="12700">
                <a:solidFill>
                  <a:srgbClr val="CC0066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Free Animated Fireworks Cliparts, Download Free Clip Art, Free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01"/>
            <a:ext cx="4168959" cy="27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Animated Fireworks Cliparts, Download Free Clip Art, Free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45" y="783701"/>
            <a:ext cx="4168959" cy="27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57" y="3026979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54" y="3446688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42" y="3478219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9" y="394818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96" y="479798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49" y="5917056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66" y="5886230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tar GIF - Find on GI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34" y="5917056"/>
            <a:ext cx="544436" cy="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8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8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8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8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8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8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8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8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NE Creators' Stickers - Oh My Cats: Cute Example with GIF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44" y="1757065"/>
            <a:ext cx="3936365" cy="33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8898" y="681335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Ωχ όχι</a:t>
            </a:r>
            <a:r>
              <a:rPr lang="en-CY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724" y="5305134"/>
            <a:ext cx="4918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Δοκίμασε ξανά</a:t>
            </a:r>
            <a:r>
              <a:rPr lang="en-CY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Left Red Arrow Clip Art at Clker.com - vector clip art online ...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3657964"/>
            <a:ext cx="2847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5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0139" y="1627088"/>
            <a:ext cx="252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Ο Μάριος γράφει.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7" name="Picture 6">
            <a:hlinkClick r:id="" action="ppaction://hlinkshowjump?jump=nex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7" y="2722671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8" y="2722671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59" y="2722670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7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0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9088" y="1635581"/>
            <a:ext cx="328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Η Άννα τρώει καρπούζι. 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10" name="Picture 9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7" y="2722670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" action="ppaction://hlinkshowjump?jump=las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6" y="2722669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hlinkClick r:id="" action="ppaction://hlinkshowjump?jump=nex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55" y="2722668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3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ppy Kids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8" y="2687396"/>
            <a:ext cx="651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2793" y="1069955"/>
            <a:ext cx="327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ΜΠΡΑΒΟ!!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0141" y="1625069"/>
            <a:ext cx="536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Η Άννα και ο Αντρέας είναι χαρούμενοι.  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313" y="346841"/>
            <a:ext cx="576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Κάνε κλικ στη σωστή εικόνα.  </a:t>
            </a:r>
            <a:endParaRPr lang="en-US" sz="3600" dirty="0"/>
          </a:p>
        </p:txBody>
      </p:sp>
      <p:pic>
        <p:nvPicPr>
          <p:cNvPr id="7" name="Picture 6">
            <a:hlinkClick r:id="" action="ppaction://hlinkshowjump?jump=lastslide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7" y="2722668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" action="ppaction://hlinkshowjump?jump=nextslid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6" y="2722666"/>
            <a:ext cx="33051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" action="ppaction://hlinkshowjump?jump=lastslid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55" y="2722666"/>
            <a:ext cx="330517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1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317</Words>
  <Application>Microsoft Office PowerPoint</Application>
  <PresentationFormat>Widescreen</PresentationFormat>
  <Paragraphs>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Ας βρούμε τη σωστή εικόνα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Περιγραφή εικόνας</dc:title>
  <dc:creator>nmnicolina@gmail.com</dc:creator>
  <cp:lastModifiedBy>nmnicolina@gmail.com</cp:lastModifiedBy>
  <cp:revision>40</cp:revision>
  <dcterms:created xsi:type="dcterms:W3CDTF">2020-05-03T16:16:50Z</dcterms:created>
  <dcterms:modified xsi:type="dcterms:W3CDTF">2020-05-10T16:42:10Z</dcterms:modified>
</cp:coreProperties>
</file>