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6" r:id="rId6"/>
    <p:sldId id="262" r:id="rId7"/>
    <p:sldId id="273" r:id="rId8"/>
    <p:sldId id="270" r:id="rId9"/>
    <p:sldId id="282" r:id="rId10"/>
    <p:sldId id="271" r:id="rId11"/>
    <p:sldId id="280" r:id="rId12"/>
    <p:sldId id="283" r:id="rId13"/>
    <p:sldId id="281" r:id="rId14"/>
    <p:sldId id="279" r:id="rId15"/>
    <p:sldId id="263" r:id="rId16"/>
    <p:sldId id="278" r:id="rId17"/>
    <p:sldId id="264" r:id="rId18"/>
    <p:sldId id="265" r:id="rId19"/>
    <p:sldId id="267" r:id="rId20"/>
    <p:sldId id="274" r:id="rId21"/>
    <p:sldId id="275" r:id="rId22"/>
    <p:sldId id="276" r:id="rId23"/>
    <p:sldId id="268" r:id="rId24"/>
    <p:sldId id="269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C313-E495-4928-8C09-72C88CD751C1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CD3D-1E53-4BC2-9709-80CA6A638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C313-E495-4928-8C09-72C88CD751C1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CD3D-1E53-4BC2-9709-80CA6A638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72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C313-E495-4928-8C09-72C88CD751C1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CD3D-1E53-4BC2-9709-80CA6A638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1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C313-E495-4928-8C09-72C88CD751C1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CD3D-1E53-4BC2-9709-80CA6A638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4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C313-E495-4928-8C09-72C88CD751C1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CD3D-1E53-4BC2-9709-80CA6A638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4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C313-E495-4928-8C09-72C88CD751C1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CD3D-1E53-4BC2-9709-80CA6A638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4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C313-E495-4928-8C09-72C88CD751C1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CD3D-1E53-4BC2-9709-80CA6A638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7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C313-E495-4928-8C09-72C88CD751C1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CD3D-1E53-4BC2-9709-80CA6A638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C313-E495-4928-8C09-72C88CD751C1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CD3D-1E53-4BC2-9709-80CA6A638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7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C313-E495-4928-8C09-72C88CD751C1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CD3D-1E53-4BC2-9709-80CA6A638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79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C313-E495-4928-8C09-72C88CD751C1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CD3D-1E53-4BC2-9709-80CA6A638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3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3C313-E495-4928-8C09-72C88CD751C1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2CD3D-1E53-4BC2-9709-80CA6A638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5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553" y="430925"/>
            <a:ext cx="9144000" cy="1786266"/>
          </a:xfrm>
        </p:spPr>
        <p:txBody>
          <a:bodyPr/>
          <a:lstStyle/>
          <a:p>
            <a:r>
              <a:rPr lang="el-GR" dirty="0" smtClean="0"/>
              <a:t>Ας απαντήσουμε τις ερωτήσεις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75513" y="5625192"/>
            <a:ext cx="1982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/>
              <a:t>Νικολίνα</a:t>
            </a:r>
            <a:r>
              <a:rPr lang="el-GR" dirty="0" smtClean="0"/>
              <a:t> Νικολάου</a:t>
            </a:r>
          </a:p>
          <a:p>
            <a:r>
              <a:rPr lang="el-GR" dirty="0" smtClean="0"/>
              <a:t>Ιούνιος 2020</a:t>
            </a:r>
            <a:endParaRPr lang="en-US" dirty="0"/>
          </a:p>
        </p:txBody>
      </p:sp>
      <p:pic>
        <p:nvPicPr>
          <p:cNvPr id="3074" name="Picture 2" descr="Little boy asking question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3" b="9832"/>
          <a:stretch/>
        </p:blipFill>
        <p:spPr bwMode="auto">
          <a:xfrm>
            <a:off x="4811047" y="2217191"/>
            <a:ext cx="2567011" cy="384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90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Τί μας δίνει η αγελάδα;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χ</a:t>
            </a:r>
            <a:r>
              <a:rPr lang="el-GR" dirty="0" smtClean="0"/>
              <a:t>υμό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 smtClean="0"/>
              <a:t>γάλα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272" y="2506283"/>
            <a:ext cx="2311455" cy="3473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336" y="547797"/>
            <a:ext cx="1430362" cy="960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619" t="14249" r="25869" b="8940"/>
          <a:stretch/>
        </p:blipFill>
        <p:spPr>
          <a:xfrm>
            <a:off x="7546428" y="2506283"/>
            <a:ext cx="2433144" cy="385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2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Τί τρώνε οι σκύλοι;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κ</a:t>
            </a:r>
            <a:r>
              <a:rPr lang="el-GR" dirty="0" smtClean="0"/>
              <a:t>όκαλα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π</a:t>
            </a:r>
            <a:r>
              <a:rPr lang="el-GR" dirty="0" smtClean="0"/>
              <a:t>αγωτό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46" y="3185784"/>
            <a:ext cx="4028661" cy="1964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998" y="2405856"/>
            <a:ext cx="1860003" cy="4154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525" y="230188"/>
            <a:ext cx="1056947" cy="105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5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Τί τρώμε το καλοκαίρι;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 smtClean="0"/>
              <a:t>Σούπα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π</a:t>
            </a:r>
            <a:r>
              <a:rPr lang="el-GR" dirty="0" smtClean="0"/>
              <a:t>αγωτό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279" y="2288553"/>
            <a:ext cx="1859441" cy="4151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301" t="14448" r="9256" b="12278"/>
          <a:stretch/>
        </p:blipFill>
        <p:spPr>
          <a:xfrm>
            <a:off x="1646182" y="2640205"/>
            <a:ext cx="3565635" cy="32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6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Πού βρίσκουμε τα φρούτα;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σ</a:t>
            </a:r>
            <a:r>
              <a:rPr lang="el-GR" dirty="0" smtClean="0"/>
              <a:t>τα δέντρα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σ</a:t>
            </a:r>
            <a:r>
              <a:rPr lang="el-GR" dirty="0" smtClean="0"/>
              <a:t>τη θάλασσα</a:t>
            </a:r>
            <a:endParaRPr lang="en-US" dirty="0"/>
          </a:p>
        </p:txBody>
      </p:sp>
      <p:pic>
        <p:nvPicPr>
          <p:cNvPr id="4098" name="Picture 2" descr="Download Fact - Cartoon Apple Tree Png PNG Image with N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44" y="2684080"/>
            <a:ext cx="3553566" cy="362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530" y="3199141"/>
            <a:ext cx="4986939" cy="259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7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mtClean="0"/>
              <a:t>Τί σφουγγαρίζουμε;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τ</a:t>
            </a:r>
            <a:r>
              <a:rPr lang="el-GR" dirty="0" smtClean="0"/>
              <a:t>ον καναπέ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τ</a:t>
            </a:r>
            <a:r>
              <a:rPr lang="el-GR" dirty="0" smtClean="0"/>
              <a:t>ο πάτωμα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75" y="2596713"/>
            <a:ext cx="3600450" cy="36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105" y="3034206"/>
            <a:ext cx="4239611" cy="2725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221" y="365125"/>
            <a:ext cx="958412" cy="95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0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Πού ακουμπάμε το κεφάλι μας όταν κοιμόμαστε;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σ</a:t>
            </a:r>
            <a:r>
              <a:rPr lang="el-GR" dirty="0" smtClean="0"/>
              <a:t>το μαξιλάρι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σ</a:t>
            </a:r>
            <a:r>
              <a:rPr lang="el-GR" dirty="0" smtClean="0"/>
              <a:t>το παπούτσι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2012"/>
          <a:stretch/>
        </p:blipFill>
        <p:spPr>
          <a:xfrm>
            <a:off x="1231380" y="2806263"/>
            <a:ext cx="4395240" cy="3016470"/>
          </a:xfrm>
          <a:prstGeom prst="rect">
            <a:avLst/>
          </a:prstGeom>
        </p:spPr>
      </p:pic>
      <p:pic>
        <p:nvPicPr>
          <p:cNvPr id="2050" name="Picture 2" descr="MEGA Bundle Daily Planner Sticker Clipart, vector, bullet journal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44" y="3174125"/>
            <a:ext cx="4274291" cy="189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88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Πού φοράω το καπέλο;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σ</a:t>
            </a:r>
            <a:r>
              <a:rPr lang="el-GR" dirty="0" smtClean="0"/>
              <a:t>τα πόδια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σ</a:t>
            </a:r>
            <a:r>
              <a:rPr lang="el-GR" dirty="0" smtClean="0"/>
              <a:t>το κεφάλι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879"/>
          <a:stretch/>
        </p:blipFill>
        <p:spPr>
          <a:xfrm>
            <a:off x="6912007" y="2511971"/>
            <a:ext cx="3912191" cy="3564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360" y="2406869"/>
            <a:ext cx="2391279" cy="4058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330" y="479918"/>
            <a:ext cx="1252904" cy="8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9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Πώς ξεκλειδώνουμε μια πόρτα;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μ</a:t>
            </a:r>
            <a:r>
              <a:rPr lang="el-GR" dirty="0" smtClean="0"/>
              <a:t>ε το κλειδί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μ</a:t>
            </a:r>
            <a:r>
              <a:rPr lang="el-GR" dirty="0" smtClean="0"/>
              <a:t>ε το μολύβι</a:t>
            </a:r>
            <a:endParaRPr lang="en-GB" dirty="0" smtClean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098" name="Picture 2" descr="Library of house and key clip free stock png files ▻▻▻ Clipar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4205">
            <a:off x="1785624" y="3400998"/>
            <a:ext cx="3524727" cy="17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Yellow pencil clipart 4 » Clipart 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51" y="2627584"/>
            <a:ext cx="3069021" cy="306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259614" y="5496910"/>
            <a:ext cx="1030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8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Πώς φτιάχνεις ζωγραφι</a:t>
            </a:r>
            <a:r>
              <a:rPr lang="el-GR" dirty="0"/>
              <a:t>έ</a:t>
            </a:r>
            <a:r>
              <a:rPr lang="el-GR" dirty="0" smtClean="0"/>
              <a:t>ς;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μ</a:t>
            </a:r>
            <a:r>
              <a:rPr lang="el-GR" dirty="0" smtClean="0"/>
              <a:t>ε χρωματιστά μολύβια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μ</a:t>
            </a:r>
            <a:r>
              <a:rPr lang="el-GR" dirty="0" smtClean="0"/>
              <a:t>ε χρωματιστά πιρούνια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717" b="7778"/>
          <a:stretch/>
        </p:blipFill>
        <p:spPr>
          <a:xfrm>
            <a:off x="6812290" y="2391978"/>
            <a:ext cx="3901419" cy="3784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980"/>
          <a:stretch/>
        </p:blipFill>
        <p:spPr>
          <a:xfrm>
            <a:off x="1628628" y="2570217"/>
            <a:ext cx="3600744" cy="374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Πότε πηγαίνουμε στον γιατρό;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ό</a:t>
            </a:r>
            <a:r>
              <a:rPr lang="el-GR" dirty="0" smtClean="0"/>
              <a:t>ταν έχουμε γενέθλια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ό</a:t>
            </a:r>
            <a:r>
              <a:rPr lang="el-GR" dirty="0" smtClean="0"/>
              <a:t>ταν είμαστε άρρωστοι</a:t>
            </a:r>
            <a:endParaRPr lang="en-US" dirty="0"/>
          </a:p>
        </p:txBody>
      </p:sp>
      <p:pic>
        <p:nvPicPr>
          <p:cNvPr id="7170" name="Picture 2" descr="Birthday Clip Art - Birthday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50" y="2843027"/>
            <a:ext cx="3082699" cy="306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ree Sick Cliparts, Download Free Clip Art, Free Clip Art on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r="13631"/>
          <a:stretch/>
        </p:blipFill>
        <p:spPr bwMode="auto">
          <a:xfrm>
            <a:off x="7378262" y="3129331"/>
            <a:ext cx="3576145" cy="277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9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Πού ζουν τα ψάρια;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σ</a:t>
            </a:r>
            <a:r>
              <a:rPr lang="el-GR" dirty="0" smtClean="0"/>
              <a:t>τη θάλασσα</a:t>
            </a:r>
            <a:endParaRPr lang="en-GB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 smtClean="0"/>
              <a:t>στο δάσος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2" descr="undersea art projects for kids | Use these free images for your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12" y="2530694"/>
            <a:ext cx="3888039" cy="294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e Forest Path Vector Illustration | Lazy Drawing (With image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643" y="2590609"/>
            <a:ext cx="4078135" cy="288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33564">
            <a:off x="8452068" y="659086"/>
            <a:ext cx="879804" cy="5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4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Ποιος οδηγεί το αυτοκίνητο;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4681" y="1825625"/>
            <a:ext cx="2376653" cy="2267091"/>
          </a:xfrm>
        </p:spPr>
        <p:txBody>
          <a:bodyPr/>
          <a:lstStyle/>
          <a:p>
            <a:pPr marL="0" indent="0" algn="ctr">
              <a:buNone/>
            </a:pPr>
            <a:r>
              <a:rPr lang="el-GR" dirty="0"/>
              <a:t>η</a:t>
            </a:r>
            <a:r>
              <a:rPr lang="el-GR" dirty="0" smtClean="0"/>
              <a:t> μαμά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τ</a:t>
            </a:r>
            <a:r>
              <a:rPr lang="el-GR" dirty="0" smtClean="0"/>
              <a:t>ο παιδί</a:t>
            </a:r>
            <a:endParaRPr lang="en-US" dirty="0"/>
          </a:p>
        </p:txBody>
      </p:sp>
      <p:pic>
        <p:nvPicPr>
          <p:cNvPr id="8194" name="Picture 2" descr="Free Mum Line Cliparts, Download Free Clip Art, Free Clip Art 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41" y="2406869"/>
            <a:ext cx="1941765" cy="421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lothing clip art on pinterest christmas sweaters graphic for girl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834" y="3152358"/>
            <a:ext cx="1896100" cy="346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ute race car svg freeuse download (com imagens) | Carros desenho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783" y="-2404511"/>
            <a:ext cx="24954529" cy="1322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094" y="527573"/>
            <a:ext cx="1158800" cy="82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4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Ποιος φτιάχνει το ψωμί;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ο</a:t>
            </a:r>
            <a:r>
              <a:rPr lang="el-GR" dirty="0" smtClean="0"/>
              <a:t> φούρναρης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 smtClean="0"/>
              <a:t>ο ταμίας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873" b="6914"/>
          <a:stretch/>
        </p:blipFill>
        <p:spPr>
          <a:xfrm>
            <a:off x="1996965" y="2841405"/>
            <a:ext cx="3154646" cy="3054898"/>
          </a:xfrm>
          <a:prstGeom prst="rect">
            <a:avLst/>
          </a:prstGeom>
        </p:spPr>
      </p:pic>
      <p:pic>
        <p:nvPicPr>
          <p:cNvPr id="9218" name="Picture 2" descr="Cashier clipart 7 » Clipart 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428" y="2677893"/>
            <a:ext cx="3381922" cy="338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4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Ποιος φέρνει τα γράμματα στο σπίτι μας;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 smtClean="0"/>
              <a:t>ο δάσκαλος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ο</a:t>
            </a:r>
            <a:r>
              <a:rPr lang="el-GR" dirty="0" smtClean="0"/>
              <a:t> ταχυδρόμος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991" y="2847209"/>
            <a:ext cx="2378018" cy="3213538"/>
          </a:xfrm>
          <a:prstGeom prst="rect">
            <a:avLst/>
          </a:prstGeom>
        </p:spPr>
      </p:pic>
      <p:pic>
        <p:nvPicPr>
          <p:cNvPr id="10242" name="Picture 2" descr="Nutritionforlearning On Twitter - Male Teacher Clip Art - Png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82" y="2816773"/>
            <a:ext cx="3572626" cy="327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Γιατί κάνουμε μπάνιο;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γ</a:t>
            </a:r>
            <a:r>
              <a:rPr lang="el-GR" dirty="0" smtClean="0"/>
              <a:t>ια να είμαστε καθαροί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γ</a:t>
            </a:r>
            <a:r>
              <a:rPr lang="el-GR" dirty="0" smtClean="0"/>
              <a:t>ια να χορτάσουμε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044"/>
          <a:stretch/>
        </p:blipFill>
        <p:spPr>
          <a:xfrm>
            <a:off x="1743523" y="2824163"/>
            <a:ext cx="3381429" cy="3352800"/>
          </a:xfrm>
          <a:prstGeom prst="rect">
            <a:avLst/>
          </a:prstGeom>
        </p:spPr>
      </p:pic>
      <p:pic>
        <p:nvPicPr>
          <p:cNvPr id="11266" name="Picture 2" descr="full food clipart - Clip Art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784" y="2647237"/>
            <a:ext cx="2397777" cy="366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25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Γιατί πίνουμε νερό;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ε</a:t>
            </a:r>
            <a:r>
              <a:rPr lang="el-GR" dirty="0" smtClean="0"/>
              <a:t>πειδή νυστάζουμε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 smtClean="0"/>
              <a:t>επειδή διψάμε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105" y="2554013"/>
            <a:ext cx="4167352" cy="4167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863" t="9931" r="26463" b="6684"/>
          <a:stretch/>
        </p:blipFill>
        <p:spPr>
          <a:xfrm>
            <a:off x="2565830" y="2880273"/>
            <a:ext cx="1920773" cy="343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8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4184" y="339749"/>
            <a:ext cx="539852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8800" b="1" cap="none" spc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</a:rPr>
              <a:t>Υπέροχα!!!</a:t>
            </a:r>
            <a:endParaRPr lang="en-US" sz="88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2290" name="Picture 2" descr="Animated Glitter Smile Cartoon Graphic Smiley Faces Clipart - Free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948" y="1428749"/>
            <a:ext cx="72390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8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Τί βλέπουμε στον ουρανό μετά τη βροχή και έχει πολλά χρώματα;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 smtClean="0"/>
              <a:t>αστέρια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l-GR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ο</a:t>
            </a:r>
            <a:r>
              <a:rPr lang="el-GR" dirty="0" smtClean="0"/>
              <a:t>υράνιο τόξο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706" y="3045345"/>
            <a:ext cx="3879382" cy="1989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680" y="2603253"/>
            <a:ext cx="2568465" cy="28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2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Τί βρίσκεται ψηλά στον ουρανό και καίει πολύ το καλοκαίρι;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ο</a:t>
            </a:r>
            <a:r>
              <a:rPr lang="el-GR" dirty="0" smtClean="0"/>
              <a:t> ήλιος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/>
              <a:t>τ</a:t>
            </a:r>
            <a:r>
              <a:rPr lang="el-GR" smtClean="0"/>
              <a:t>ο φεγγάρι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725" y="2396359"/>
            <a:ext cx="3652550" cy="3663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113" y="2665194"/>
            <a:ext cx="2835494" cy="30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8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Πότε κολυμπάμε στη θάλασσα;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τ</a:t>
            </a:r>
            <a:r>
              <a:rPr lang="el-GR" dirty="0" smtClean="0"/>
              <a:t>ον χειμώνα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τ</a:t>
            </a:r>
            <a:r>
              <a:rPr lang="el-GR" dirty="0" smtClean="0"/>
              <a:t>ο καλοκαίρι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966" y="2588118"/>
            <a:ext cx="4092068" cy="3723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045" y="2588118"/>
            <a:ext cx="3723782" cy="372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3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Πού έχει πολλά δέντρα και ζουν πολλά ζώα;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σ</a:t>
            </a:r>
            <a:r>
              <a:rPr lang="el-GR" dirty="0" smtClean="0"/>
              <a:t>το δάσος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σ</a:t>
            </a:r>
            <a:r>
              <a:rPr lang="el-GR" dirty="0" smtClean="0"/>
              <a:t>τη θάλασσα</a:t>
            </a:r>
            <a:endParaRPr lang="en-US" dirty="0"/>
          </a:p>
        </p:txBody>
      </p:sp>
      <p:pic>
        <p:nvPicPr>
          <p:cNvPr id="5" name="Picture 4" descr="The Forest Path Vector Illustration | Lazy Drawing (With imag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11" y="2474147"/>
            <a:ext cx="4192530" cy="296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undersea art projects for kids | Use these free images for your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376" y="2502420"/>
            <a:ext cx="3957414" cy="299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81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Τί κρατάμε όταν βρέχει;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μ</a:t>
            </a:r>
            <a:r>
              <a:rPr lang="el-GR" dirty="0" smtClean="0"/>
              <a:t>παστούνι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ο</a:t>
            </a:r>
            <a:r>
              <a:rPr lang="el-GR" dirty="0" smtClean="0"/>
              <a:t>μπρέλα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338" y="2551551"/>
            <a:ext cx="3622696" cy="3184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579" y="2551551"/>
            <a:ext cx="3625412" cy="362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1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Τί φοράμε στη θάλασσα;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 smtClean="0"/>
              <a:t>σακάκι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μ</a:t>
            </a:r>
            <a:r>
              <a:rPr lang="el-GR" dirty="0" smtClean="0"/>
              <a:t>αγιό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026" name="Picture 2" descr="Surfer Bathing Suit Transparent &amp; PNG Clipart Free Download - YAW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901" y="2546496"/>
            <a:ext cx="2940488" cy="308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702637"/>
            <a:ext cx="48768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9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Γιατί ανοίγουμε ομπρέλα όταν βρέχει;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γ</a:t>
            </a:r>
            <a:r>
              <a:rPr lang="el-GR" dirty="0" smtClean="0"/>
              <a:t>ια να μην βραχούμε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γ</a:t>
            </a:r>
            <a:r>
              <a:rPr lang="el-GR" dirty="0" smtClean="0"/>
              <a:t>ια να ζεσταθούμε</a:t>
            </a:r>
            <a:endParaRPr lang="en-GB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016" y="2634265"/>
            <a:ext cx="3687449" cy="3120149"/>
          </a:xfrm>
          <a:prstGeom prst="rect">
            <a:avLst/>
          </a:prstGeom>
        </p:spPr>
      </p:pic>
      <p:pic>
        <p:nvPicPr>
          <p:cNvPr id="2054" name="Picture 6" descr="Cute boy cartoon holding umbrella Royalty Free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3"/>
          <a:stretch/>
        </p:blipFill>
        <p:spPr bwMode="auto">
          <a:xfrm>
            <a:off x="8763000" y="2626764"/>
            <a:ext cx="2542702" cy="361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1974"/>
          <a:stretch/>
        </p:blipFill>
        <p:spPr>
          <a:xfrm>
            <a:off x="7093410" y="3972910"/>
            <a:ext cx="2428962" cy="233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4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239</Words>
  <Application>Microsoft Office PowerPoint</Application>
  <PresentationFormat>Widescreen</PresentationFormat>
  <Paragraphs>76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Ας απαντήσουμε τις ερωτήσεις</vt:lpstr>
      <vt:lpstr>Πού ζουν τα ψάρια;  </vt:lpstr>
      <vt:lpstr>Τί βλέπουμε στον ουρανό μετά τη βροχή και έχει πολλά χρώματα;</vt:lpstr>
      <vt:lpstr>Τί βρίσκεται ψηλά στον ουρανό και καίει πολύ το καλοκαίρι;</vt:lpstr>
      <vt:lpstr>Πότε κολυμπάμε στη θάλασσα;</vt:lpstr>
      <vt:lpstr>Πού έχει πολλά δέντρα και ζουν πολλά ζώα;</vt:lpstr>
      <vt:lpstr>Τί κρατάμε όταν βρέχει;</vt:lpstr>
      <vt:lpstr>Τί φοράμε στη θάλασσα;</vt:lpstr>
      <vt:lpstr>Γιατί ανοίγουμε ομπρέλα όταν βρέχει;</vt:lpstr>
      <vt:lpstr>Τί μας δίνει η αγελάδα;</vt:lpstr>
      <vt:lpstr>Τί τρώνε οι σκύλοι; </vt:lpstr>
      <vt:lpstr>Τί τρώμε το καλοκαίρι;</vt:lpstr>
      <vt:lpstr>Πού βρίσκουμε τα φρούτα; </vt:lpstr>
      <vt:lpstr>Τί σφουγγαρίζουμε;</vt:lpstr>
      <vt:lpstr>Πού ακουμπάμε το κεφάλι μας όταν κοιμόμαστε;</vt:lpstr>
      <vt:lpstr>Πού φοράω το καπέλο; </vt:lpstr>
      <vt:lpstr>Πώς ξεκλειδώνουμε μια πόρτα;</vt:lpstr>
      <vt:lpstr>Πώς φτιάχνεις ζωγραφιές;</vt:lpstr>
      <vt:lpstr>Πότε πηγαίνουμε στον γιατρό; </vt:lpstr>
      <vt:lpstr>Ποιος οδηγεί το αυτοκίνητο;</vt:lpstr>
      <vt:lpstr>Ποιος φτιάχνει το ψωμί;</vt:lpstr>
      <vt:lpstr>Ποιος φέρνει τα γράμματα στο σπίτι μας;  </vt:lpstr>
      <vt:lpstr>Γιατί κάνουμε μπάνιο; </vt:lpstr>
      <vt:lpstr>Γιατί πίνουμε νερό;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nmnicolina@gmail.com</dc:creator>
  <cp:lastModifiedBy>nmnicolina@gmail.com</cp:lastModifiedBy>
  <cp:revision>47</cp:revision>
  <dcterms:created xsi:type="dcterms:W3CDTF">2020-06-01T14:21:50Z</dcterms:created>
  <dcterms:modified xsi:type="dcterms:W3CDTF">2020-06-04T16:34:03Z</dcterms:modified>
</cp:coreProperties>
</file>