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0457-FF35-4123-A8F7-9A24308788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ECF1-1ADA-482B-B6E6-C583D1C8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2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8.wdp"/><Relationship Id="rId7" Type="http://schemas.microsoft.com/office/2007/relationships/hdphoto" Target="../media/hdphoto3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29.wdp"/><Relationship Id="rId4" Type="http://schemas.openxmlformats.org/officeDocument/2006/relationships/image" Target="../media/image34.png"/><Relationship Id="rId9" Type="http://schemas.microsoft.com/office/2007/relationships/hdphoto" Target="../media/hdphoto3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6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4.png"/><Relationship Id="rId10" Type="http://schemas.microsoft.com/office/2007/relationships/hdphoto" Target="../media/hdphoto21.wdp"/><Relationship Id="rId4" Type="http://schemas.microsoft.com/office/2007/relationships/hdphoto" Target="../media/hdphoto18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016" y="2004476"/>
            <a:ext cx="701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ΚΥΠΡΙΑΚΗ ΔΗΜΟΚΡΑΤΙΑ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ΥΠΟΥΡΓΕΙΟ ΠΑΙΔΕΙΑΣ, ΠΟΛΙΤΙΣΜΟΥ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ΑΘΛΗΤΙΣΜΟΥ ΚΑΙ ΝΕΟΛΑΙΑΣ</a:t>
            </a:r>
            <a:endParaRPr lang="en-GB" altLang="en-US" sz="32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</a:t>
            </a: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ΜΕΣΗ ΤΕΧΝΙΚΗ ΚΑΙ ΕΠΑΓΓΕΛΜΑΤΙΚΗ ΕΚΠΑΙΔΕΥΣΗ ΚΑΙ ΚΑΤΑΡΤΙΣΗ</a:t>
            </a:r>
            <a:endParaRPr lang="en-GB" altLang="en-US" sz="2800" b="1" dirty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ΚΛΑΔΟΣ ΕΦΑΡΜΟΣΜΕΝΩΝ ΤΕΧΝΩΝ</a:t>
            </a:r>
            <a:endParaRPr lang="el-GR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03" y="372994"/>
            <a:ext cx="1613225" cy="16314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534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Μπορούμε με κολλητική ταινία να ξεχωρίσουμε τους χρωματισμούς.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34608"/>
            <a:ext cx="3505200" cy="385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057400"/>
          </a:xfrm>
        </p:spPr>
        <p:txBody>
          <a:bodyPr>
            <a:normAutofit/>
          </a:bodyPr>
          <a:lstStyle/>
          <a:p>
            <a:br>
              <a:rPr lang="el-GR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60" y="76200"/>
            <a:ext cx="8839200" cy="6477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l-GR" sz="3400" dirty="0">
                <a:solidFill>
                  <a:schemeClr val="accent2">
                    <a:lumMod val="75000"/>
                  </a:schemeClr>
                </a:solidFill>
              </a:rPr>
              <a:t>Επαναλαμβάνουμε την ίδια τεχνική με τις λωρίδες ώσπου να κλείσει ο κύκλος.</a:t>
            </a:r>
          </a:p>
          <a:p>
            <a:endParaRPr lang="el-GR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Μετέπειτα συνεχίζουμε με άλλο χρώμα ή ύφασμα με διαφορετική υφή σε διάφορα σημεία του κύκλο μας.</a:t>
            </a:r>
          </a:p>
          <a:p>
            <a:pPr algn="ctr"/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l-GR" sz="4600" b="1" dirty="0">
                <a:solidFill>
                  <a:schemeClr val="accent3">
                    <a:lumMod val="75000"/>
                  </a:schemeClr>
                </a:solidFill>
              </a:rPr>
              <a:t>Όσες πιο πολλές λωρίδες βάλουμε τόσο το στεφάνι μας γίνεται πιο σταθερό.</a:t>
            </a:r>
            <a:endParaRPr lang="en-US" sz="4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1"/>
          <a:stretch/>
        </p:blipFill>
        <p:spPr bwMode="auto">
          <a:xfrm rot="5400000">
            <a:off x="3789786" y="858415"/>
            <a:ext cx="1770373" cy="142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1"/>
          <a:stretch/>
        </p:blipFill>
        <p:spPr bwMode="auto">
          <a:xfrm>
            <a:off x="192711" y="3276600"/>
            <a:ext cx="2057704" cy="16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91"/>
          <a:stretch/>
        </p:blipFill>
        <p:spPr bwMode="auto">
          <a:xfrm>
            <a:off x="6857999" y="3308865"/>
            <a:ext cx="2075935" cy="167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 bwMode="auto">
          <a:xfrm>
            <a:off x="2368834" y="3281116"/>
            <a:ext cx="2116820" cy="16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1"/>
          <a:stretch/>
        </p:blipFill>
        <p:spPr bwMode="auto">
          <a:xfrm>
            <a:off x="4591452" y="3308865"/>
            <a:ext cx="2167694" cy="16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8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Κόβουμε με το ψαλίδι ότι εξέχει </a:t>
            </a:r>
            <a:br>
              <a:rPr lang="el-GR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γύρω – γύρω από το στεφάνι.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2"/>
          <a:stretch/>
        </p:blipFill>
        <p:spPr bwMode="auto">
          <a:xfrm rot="5400000">
            <a:off x="5891087" y="1768589"/>
            <a:ext cx="3015999" cy="247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6"/>
          <a:stretch/>
        </p:blipFill>
        <p:spPr bwMode="auto">
          <a:xfrm rot="5400000">
            <a:off x="257987" y="1733511"/>
            <a:ext cx="298922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5"/>
          <a:stretch/>
        </p:blipFill>
        <p:spPr bwMode="auto">
          <a:xfrm rot="5400000">
            <a:off x="3034980" y="1764368"/>
            <a:ext cx="2993767" cy="243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68795"/>
            <a:ext cx="1596128" cy="197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5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143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C000"/>
                </a:solidFill>
              </a:rPr>
              <a:t>Τελικό αποτέλεσμα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1364" r="6311" b="9047"/>
          <a:stretch/>
        </p:blipFill>
        <p:spPr bwMode="auto">
          <a:xfrm rot="5400000">
            <a:off x="2394936" y="1785337"/>
            <a:ext cx="435412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102237"/>
            <a:ext cx="4495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C000"/>
                </a:solidFill>
              </a:rPr>
              <a:t>ΚΑΛΗ ΑΝΟΙΞΗ ΣΕ ΟΛΟΥΣ ΣΑΣ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58775"/>
            <a:ext cx="8779476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Ειδικό Σχολείο Λευκωσίας 2019-20</a:t>
            </a:r>
            <a:br>
              <a:rPr lang="en-US" sz="5400" b="1" dirty="0">
                <a:solidFill>
                  <a:srgbClr val="FFC000"/>
                </a:solidFill>
              </a:rPr>
            </a:br>
            <a:r>
              <a:rPr lang="el-GR" sz="5400" b="1" dirty="0">
                <a:solidFill>
                  <a:srgbClr val="FFC000"/>
                </a:solidFill>
              </a:rPr>
              <a:t>Ανοιξιάτικο Στεφάνι</a:t>
            </a:r>
            <a:br>
              <a:rPr lang="el-GR" sz="5400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34" y="4800600"/>
            <a:ext cx="6400800" cy="762000"/>
          </a:xfrm>
        </p:spPr>
        <p:txBody>
          <a:bodyPr>
            <a:normAutofit fontScale="85000" lnSpcReduction="10000"/>
          </a:bodyPr>
          <a:lstStyle/>
          <a:p>
            <a:r>
              <a:rPr lang="el-GR" sz="4400" dirty="0"/>
              <a:t>με υλικά που έχουμε στο σπίτι</a:t>
            </a:r>
            <a:endParaRPr lang="en-US" sz="4400" dirty="0"/>
          </a:p>
        </p:txBody>
      </p:sp>
      <p:pic>
        <p:nvPicPr>
          <p:cNvPr id="5" name="Picture 4" descr="C:\Users\user\Downloads\20200402_17013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7548" b="7914"/>
          <a:stretch/>
        </p:blipFill>
        <p:spPr bwMode="auto">
          <a:xfrm rot="5400000">
            <a:off x="3390657" y="1906270"/>
            <a:ext cx="2535555" cy="238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75" y="6027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ΔΙΔΑΣΚΟΝΤΕΣ : Β.Δ. Μιχάλης </a:t>
            </a:r>
            <a:r>
              <a:rPr lang="el-GR" sz="1600" b="1" dirty="0" err="1">
                <a:solidFill>
                  <a:schemeClr val="bg1">
                    <a:lumMod val="50000"/>
                  </a:schemeClr>
                </a:solidFill>
              </a:rPr>
              <a:t>Κάκουρος</a:t>
            </a:r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, Στέλλα Νεοπτολέμου, Μιχάλης Κυριάκου, Χριστόφορος Μιχαήλ,</a:t>
            </a:r>
          </a:p>
          <a:p>
            <a:pPr algn="ctr"/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Βασίλης </a:t>
            </a:r>
            <a:r>
              <a:rPr lang="el-GR" sz="1600" b="1" dirty="0" err="1">
                <a:solidFill>
                  <a:schemeClr val="bg1">
                    <a:lumMod val="50000"/>
                  </a:schemeClr>
                </a:solidFill>
              </a:rPr>
              <a:t>Χειμωνίδης</a:t>
            </a:r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2522" y="5726668"/>
            <a:ext cx="3702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ΚΛΑΔΟΣ ΕΦΑΡΜΟΣΜΕΝΩΝ ΤΕΧΝΩΝ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0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C000"/>
                </a:solidFill>
              </a:rPr>
              <a:t>ΥΛΙΚΑ: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84" y="5117757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Κρεμάστρα με σύρμα</a:t>
            </a:r>
          </a:p>
          <a:p>
            <a:pPr marL="0" indent="0">
              <a:buNone/>
            </a:pPr>
            <a:endParaRPr lang="el-G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l-GR" sz="4000" dirty="0">
                <a:solidFill>
                  <a:srgbClr val="C00000"/>
                </a:solidFill>
              </a:rPr>
              <a:t>2. </a:t>
            </a:r>
            <a:r>
              <a:rPr lang="el-GR" sz="3700" dirty="0">
                <a:solidFill>
                  <a:srgbClr val="C00000"/>
                </a:solidFill>
              </a:rPr>
              <a:t>Ρούχα που δεν τα χρειαζόμαστε πια.</a:t>
            </a:r>
          </a:p>
          <a:p>
            <a:pPr marL="0" indent="0">
              <a:buNone/>
            </a:pPr>
            <a:endParaRPr lang="el-GR" sz="3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4000" dirty="0">
                <a:solidFill>
                  <a:schemeClr val="accent3">
                    <a:lumMod val="75000"/>
                  </a:schemeClr>
                </a:solidFill>
              </a:rPr>
              <a:t>3. Ψαλίδι</a:t>
            </a:r>
          </a:p>
          <a:p>
            <a:pPr marL="0" indent="0">
              <a:buNone/>
            </a:pPr>
            <a:endParaRPr lang="el-GR" sz="4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Κολλητική ταινία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68" b="11665"/>
          <a:stretch/>
        </p:blipFill>
        <p:spPr bwMode="auto">
          <a:xfrm>
            <a:off x="7620000" y="1752600"/>
            <a:ext cx="1395397" cy="8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84" y="4025189"/>
            <a:ext cx="1066800" cy="88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721472"/>
            <a:ext cx="1526284" cy="114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FFC000"/>
                </a:solidFill>
              </a:rPr>
              <a:t>Πορεία Κατασκευής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Τοποθετούμε σε ένα τραπέζι τη συρμάτινη κρεμάστρα.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   Με 4 κινήσεις δίνουμε κυκλικό σχήμα.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1" y="3345157"/>
            <a:ext cx="2366056" cy="1432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05" y="3275339"/>
            <a:ext cx="1871385" cy="1572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01" y="3243678"/>
            <a:ext cx="1661898" cy="163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9" y="5105400"/>
            <a:ext cx="1495336" cy="16606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47" y="5155449"/>
            <a:ext cx="1651663" cy="1610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61" y="437218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1.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679570" y="4372179"/>
            <a:ext cx="419622" cy="38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2.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4784" y="4372179"/>
            <a:ext cx="46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3.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5229" y="6172200"/>
            <a:ext cx="50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4.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0910" y="63722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ΚΥΚΛΟΣ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4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4"/>
            <a:ext cx="8229600" cy="5745163"/>
          </a:xfrm>
        </p:spPr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Κόβουμε σε λωρίδες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όλα τα υφάσματα που επιλέξαμε με ψαλίδι (περίπου 150 λωρίδες).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8228"/>
            <a:ext cx="3170810" cy="327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0885"/>
            <a:ext cx="4334248" cy="287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35832"/>
            <a:ext cx="4334248" cy="2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344273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Κόβουμε 20 εκατοστά μήκος  την  κάθε λωρίδα.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1812"/>
            <a:ext cx="317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Κόβουμε 1 με 2 </a:t>
            </a:r>
            <a:r>
              <a:rPr lang="el-GR" sz="2000" b="1" dirty="0">
                <a:solidFill>
                  <a:schemeClr val="bg1"/>
                </a:solidFill>
              </a:rPr>
              <a:t>εκατοστά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 πλάτος την κάθε </a:t>
            </a:r>
            <a:r>
              <a:rPr lang="el-GR" sz="2000" b="1" dirty="0">
                <a:solidFill>
                  <a:schemeClr val="bg1"/>
                </a:solidFill>
              </a:rPr>
              <a:t>λωρίδα.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476" y="603998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Χωρίζουμε τις λωρίδες σε ομάδες χρωμάτων ή υφής.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822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1.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425719"/>
            <a:ext cx="46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2.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9401" y="4456525"/>
            <a:ext cx="44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6468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554162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>Τεχνική κοψίματος της λωρίδας που επιθυμούμε με ψαλίδι για τα παιδιά.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49" y="1676400"/>
            <a:ext cx="2454651" cy="256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67" y="1676400"/>
            <a:ext cx="2362201" cy="256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4591110"/>
            <a:ext cx="3048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286000" y="504831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53200" y="4572000"/>
            <a:ext cx="3048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4648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20 εκατοστά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46" y="552035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Κολλάμε στον πάγκο μας  κολλητική ταινία στην απόσταση που επιθυμούμε, ώστε το παιδί να γνωρίζει την αρχή και το τέλος του κοψίματος.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1" y="2369527"/>
            <a:ext cx="3434614" cy="257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50" y="1941572"/>
            <a:ext cx="206205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88" y="2590443"/>
            <a:ext cx="2423765" cy="276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94912"/>
            <a:ext cx="784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Χρησιμοποιούμε κολλητική ταινία για να σταθεροποιήσουμε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το στεφάνι μας στον πάγκο (Φώτο 1),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αρχίζοντας με την θηλιά απλής ψαλιδιάς.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8" y="497046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1.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9438" y="4981388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4200" y="49558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6474" y="5404591"/>
            <a:ext cx="4747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Παίρνουμε μία λωρίδα και τη διπλώνουμε στη μέση για να αρχίσουμε την θηλιά ψαλιδιάς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(Φώτο 2 και 3).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58" y="4958913"/>
            <a:ext cx="42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1.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0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Πως κάνουμε την θηλιά ψαλιδιά;</a:t>
            </a:r>
            <a:br>
              <a:rPr lang="el-GR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63914" cy="218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73" y="1981200"/>
            <a:ext cx="2027237" cy="221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2819400" y="4526397"/>
            <a:ext cx="2971788" cy="198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>Επαναληπτική άσκηση δεξιοτήτων για όλα τα παιδιά.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3097"/>
            <a:ext cx="1792348" cy="238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73"/>
          <a:stretch/>
        </p:blipFill>
        <p:spPr bwMode="auto">
          <a:xfrm rot="5400000">
            <a:off x="4278973" y="1706762"/>
            <a:ext cx="2388024" cy="210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2629"/>
            <a:ext cx="1883275" cy="236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19" y="1565807"/>
            <a:ext cx="2166858" cy="237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0831" y="4528295"/>
            <a:ext cx="378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Θηλιά απλή ψαλιδιά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338</Words>
  <Application>Microsoft Office PowerPoint</Application>
  <PresentationFormat>Προβολή στην οθόνη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Παρουσίαση του PowerPoint</vt:lpstr>
      <vt:lpstr>Ειδικό Σχολείο Λευκωσίας 2019-20 Ανοιξιάτικο Στεφάνι </vt:lpstr>
      <vt:lpstr>ΥΛΙΚΑ:</vt:lpstr>
      <vt:lpstr>Πορεία Κατασκευής</vt:lpstr>
      <vt:lpstr>Παρουσίαση του PowerPoint</vt:lpstr>
      <vt:lpstr>Τεχνική κοψίματος της λωρίδας που επιθυμούμε με ψαλίδι για τα παιδιά.</vt:lpstr>
      <vt:lpstr>Παρουσίαση του PowerPoint</vt:lpstr>
      <vt:lpstr>Πως κάνουμε την θηλιά ψαλιδιά; </vt:lpstr>
      <vt:lpstr>Επαναληπτική άσκηση δεξιοτήτων για όλα τα παιδιά.</vt:lpstr>
      <vt:lpstr>Μπορούμε με κολλητική ταινία να ξεχωρίσουμε τους χρωματισμούς. </vt:lpstr>
      <vt:lpstr> </vt:lpstr>
      <vt:lpstr>Κόβουμε με το ψαλίδι ότι εξέχει  γύρω – γύρω από το στεφάνι.</vt:lpstr>
      <vt:lpstr>Τελικό αποτέλεσμα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Ανοιξιάτικο Στεφάνι</dc:title>
  <dc:creator>user</dc:creator>
  <cp:lastModifiedBy>Christos Maifoshis</cp:lastModifiedBy>
  <cp:revision>30</cp:revision>
  <dcterms:created xsi:type="dcterms:W3CDTF">2020-04-03T14:13:52Z</dcterms:created>
  <dcterms:modified xsi:type="dcterms:W3CDTF">2020-04-16T20:50:52Z</dcterms:modified>
</cp:coreProperties>
</file>