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4" r:id="rId6"/>
    <p:sldId id="262" r:id="rId7"/>
    <p:sldId id="270" r:id="rId8"/>
    <p:sldId id="271" r:id="rId9"/>
    <p:sldId id="26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DC2DD-53B2-4373-88D4-5B73CF8C9431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2A82E-2556-4531-A618-3572A200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462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DC2DD-53B2-4373-88D4-5B73CF8C9431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2A82E-2556-4531-A618-3572A200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68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DC2DD-53B2-4373-88D4-5B73CF8C9431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2A82E-2556-4531-A618-3572A200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027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DC2DD-53B2-4373-88D4-5B73CF8C9431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2A82E-2556-4531-A618-3572A200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32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DC2DD-53B2-4373-88D4-5B73CF8C9431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2A82E-2556-4531-A618-3572A200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437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DC2DD-53B2-4373-88D4-5B73CF8C9431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2A82E-2556-4531-A618-3572A200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515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DC2DD-53B2-4373-88D4-5B73CF8C9431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2A82E-2556-4531-A618-3572A200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336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DC2DD-53B2-4373-88D4-5B73CF8C9431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2A82E-2556-4531-A618-3572A200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310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DC2DD-53B2-4373-88D4-5B73CF8C9431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2A82E-2556-4531-A618-3572A200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420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DC2DD-53B2-4373-88D4-5B73CF8C9431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2A82E-2556-4531-A618-3572A200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108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DC2DD-53B2-4373-88D4-5B73CF8C9431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2A82E-2556-4531-A618-3572A200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359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DC2DD-53B2-4373-88D4-5B73CF8C9431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2A82E-2556-4531-A618-3572A200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74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6815" y="343885"/>
            <a:ext cx="4467225" cy="61912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0412" y="801702"/>
            <a:ext cx="56230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4800" i="1" dirty="0" smtClean="0"/>
              <a:t>Το χαρούμενο λιβάδι</a:t>
            </a:r>
            <a:endParaRPr lang="en-US" sz="4800" i="1" dirty="0"/>
          </a:p>
        </p:txBody>
      </p:sp>
      <p:sp>
        <p:nvSpPr>
          <p:cNvPr id="5" name="Rectangle 4"/>
          <p:cNvSpPr/>
          <p:nvPr/>
        </p:nvSpPr>
        <p:spPr>
          <a:xfrm>
            <a:off x="1357860" y="2036215"/>
            <a:ext cx="3908249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sz="2800" i="1" dirty="0" smtClean="0"/>
              <a:t>Της Φυλλιώς Νικολούδη </a:t>
            </a:r>
          </a:p>
          <a:p>
            <a:pPr algn="ctr"/>
            <a:r>
              <a:rPr lang="el-GR" sz="2000" i="1" dirty="0" smtClean="0"/>
              <a:t>Εικονογράφηση: Σοφία Φόρτωμα</a:t>
            </a:r>
          </a:p>
          <a:p>
            <a:pPr algn="ctr"/>
            <a:r>
              <a:rPr lang="el-GR" sz="2000" i="1" dirty="0" smtClean="0"/>
              <a:t>Εκδόσεις: Ελληνικά Γράμματα</a:t>
            </a:r>
          </a:p>
          <a:p>
            <a:pPr algn="ctr"/>
            <a:r>
              <a:rPr lang="el-GR" sz="2000" i="1" dirty="0"/>
              <a:t>Διασκευασμένο απόσπασμα </a:t>
            </a:r>
            <a:r>
              <a:rPr lang="el-GR" sz="2000" i="1" dirty="0" smtClean="0"/>
              <a:t>από </a:t>
            </a:r>
          </a:p>
          <a:p>
            <a:pPr algn="ctr"/>
            <a:r>
              <a:rPr lang="el-GR" sz="2000" i="1" dirty="0" smtClean="0"/>
              <a:t>το Βιβλίο της Γλώσσας Γ΄ Δημοτικού</a:t>
            </a:r>
            <a:endParaRPr lang="en-US" sz="2000" i="1" dirty="0"/>
          </a:p>
        </p:txBody>
      </p:sp>
      <p:sp>
        <p:nvSpPr>
          <p:cNvPr id="6" name="Rectangle 5"/>
          <p:cNvSpPr/>
          <p:nvPr/>
        </p:nvSpPr>
        <p:spPr>
          <a:xfrm>
            <a:off x="1096502" y="5888804"/>
            <a:ext cx="49627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Ε</a:t>
            </a:r>
            <a:r>
              <a:rPr lang="el-GR" dirty="0" smtClean="0"/>
              <a:t>πεξεργασία σε </a:t>
            </a:r>
            <a:r>
              <a:rPr lang="en-GB" dirty="0" smtClean="0"/>
              <a:t>power point</a:t>
            </a:r>
            <a:r>
              <a:rPr lang="el-GR" dirty="0" smtClean="0"/>
              <a:t> και δημιουργία δραστηριοτήτων:</a:t>
            </a:r>
            <a:r>
              <a:rPr lang="en-GB" dirty="0" smtClean="0"/>
              <a:t> </a:t>
            </a:r>
            <a:r>
              <a:rPr lang="el-GR" dirty="0" smtClean="0"/>
              <a:t>Νικολίνα</a:t>
            </a:r>
            <a:r>
              <a:rPr lang="en-GB" dirty="0" smtClean="0"/>
              <a:t> </a:t>
            </a:r>
            <a:r>
              <a:rPr lang="el-GR" dirty="0" smtClean="0"/>
              <a:t>Νικολάου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60784" y="4454952"/>
            <a:ext cx="3342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solidFill>
                  <a:srgbClr val="FF0000"/>
                </a:solidFill>
              </a:rPr>
              <a:t>ΔΡΑΣΤΗΡΙΟΤΗΤΕΣ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26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3553" y="294813"/>
            <a:ext cx="3523592" cy="5775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600" dirty="0" smtClean="0"/>
              <a:t>Η ιστορία μας μιλά για</a:t>
            </a:r>
            <a:r>
              <a:rPr lang="en-CY" sz="2600" dirty="0" smtClean="0"/>
              <a:t>…</a:t>
            </a:r>
            <a:endParaRPr lang="en-US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5079" y="1261241"/>
            <a:ext cx="3000539" cy="22504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81195" y="3669692"/>
            <a:ext cx="2848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i="1" dirty="0">
                <a:solidFill>
                  <a:srgbClr val="0070C0"/>
                </a:solidFill>
              </a:rPr>
              <a:t>έ</a:t>
            </a:r>
            <a:r>
              <a:rPr lang="el-GR" sz="2400" i="1" dirty="0" smtClean="0">
                <a:solidFill>
                  <a:srgbClr val="0070C0"/>
                </a:solidFill>
              </a:rPr>
              <a:t>να υπέροχο λιβάδι</a:t>
            </a:r>
            <a:endParaRPr lang="en-US" sz="2400" i="1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0890" t="9186" r="3039" b="10975"/>
          <a:stretch/>
        </p:blipFill>
        <p:spPr>
          <a:xfrm>
            <a:off x="967094" y="2638096"/>
            <a:ext cx="3068877" cy="23525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0241" t="6773" r="3553" b="15017"/>
          <a:stretch/>
        </p:blipFill>
        <p:spPr>
          <a:xfrm>
            <a:off x="8341357" y="2191161"/>
            <a:ext cx="2962478" cy="26409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79890" y="5230478"/>
            <a:ext cx="2643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i="1" dirty="0">
                <a:solidFill>
                  <a:srgbClr val="0070C0"/>
                </a:solidFill>
              </a:rPr>
              <a:t>έ</a:t>
            </a:r>
            <a:r>
              <a:rPr lang="el-GR" sz="2400" i="1" dirty="0" smtClean="0">
                <a:solidFill>
                  <a:srgbClr val="0070C0"/>
                </a:solidFill>
              </a:rPr>
              <a:t>να υπέροχο δάσος</a:t>
            </a:r>
            <a:endParaRPr lang="en-US" sz="2400" i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55530" y="5114865"/>
            <a:ext cx="2958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i="1" dirty="0">
                <a:solidFill>
                  <a:srgbClr val="0070C0"/>
                </a:solidFill>
              </a:rPr>
              <a:t>μ</a:t>
            </a:r>
            <a:r>
              <a:rPr lang="el-GR" sz="2400" i="1" dirty="0" smtClean="0">
                <a:solidFill>
                  <a:srgbClr val="0070C0"/>
                </a:solidFill>
              </a:rPr>
              <a:t>ια υπέροχη παραλία</a:t>
            </a:r>
            <a:endParaRPr lang="en-US" sz="24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64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5057" y="495415"/>
            <a:ext cx="4889938" cy="52135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l-GR" sz="2600" dirty="0" smtClean="0"/>
              <a:t>Δίπλα στις μαργαρίτες φύτρωσε</a:t>
            </a:r>
            <a:r>
              <a:rPr lang="en-GB" sz="2600" dirty="0" smtClean="0"/>
              <a:t> </a:t>
            </a:r>
            <a:r>
              <a:rPr lang="el-GR" sz="2600" dirty="0" smtClean="0"/>
              <a:t>μια</a:t>
            </a:r>
            <a:r>
              <a:rPr lang="en-CY" sz="2600" dirty="0" smtClean="0"/>
              <a:t>…</a:t>
            </a:r>
            <a:endParaRPr lang="en-US" sz="2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7972" y="1246922"/>
            <a:ext cx="2461870" cy="37118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66" y="1404194"/>
            <a:ext cx="2557791" cy="33972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5735"/>
          <a:stretch/>
        </p:blipFill>
        <p:spPr>
          <a:xfrm>
            <a:off x="4777627" y="1986455"/>
            <a:ext cx="2184799" cy="37837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01214" y="5104354"/>
            <a:ext cx="2130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i="1" dirty="0" smtClean="0">
                <a:solidFill>
                  <a:srgbClr val="0070C0"/>
                </a:solidFill>
              </a:rPr>
              <a:t>τριανταφυλλιά</a:t>
            </a:r>
            <a:endParaRPr lang="en-US" sz="2400" i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05813" y="5770179"/>
            <a:ext cx="1328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i="1" dirty="0">
                <a:solidFill>
                  <a:srgbClr val="0070C0"/>
                </a:solidFill>
              </a:rPr>
              <a:t>τ</a:t>
            </a:r>
            <a:r>
              <a:rPr lang="el-GR" sz="2400" i="1" dirty="0" smtClean="0">
                <a:solidFill>
                  <a:srgbClr val="0070C0"/>
                </a:solidFill>
              </a:rPr>
              <a:t>ουλίπα </a:t>
            </a:r>
            <a:endParaRPr lang="en-US" sz="2400" i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075610" y="4958738"/>
            <a:ext cx="1781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i="1" dirty="0" smtClean="0">
                <a:solidFill>
                  <a:srgbClr val="0070C0"/>
                </a:solidFill>
              </a:rPr>
              <a:t>παπαρούνα</a:t>
            </a:r>
            <a:endParaRPr lang="en-US" sz="24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51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73510">
            <a:off x="10345330" y="378371"/>
            <a:ext cx="1106456" cy="1668025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76552" y="432352"/>
            <a:ext cx="8713075" cy="5213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400" dirty="0" smtClean="0"/>
              <a:t>Όταν η ψηλομύτα μαργαρίτα είδε την παπαρούνα στο λιβάδι τους</a:t>
            </a:r>
            <a:r>
              <a:rPr lang="en-CY" sz="2400" dirty="0" smtClean="0"/>
              <a:t>…</a:t>
            </a:r>
            <a:r>
              <a:rPr lang="el-GR" sz="2400" dirty="0" smtClean="0"/>
              <a:t> 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552" y="1460938"/>
            <a:ext cx="2401174" cy="36229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23431" y="5346093"/>
            <a:ext cx="1107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i="1" dirty="0">
                <a:solidFill>
                  <a:srgbClr val="0070C0"/>
                </a:solidFill>
              </a:rPr>
              <a:t>χ</a:t>
            </a:r>
            <a:r>
              <a:rPr lang="el-GR" sz="2400" i="1" dirty="0" smtClean="0">
                <a:solidFill>
                  <a:srgbClr val="0070C0"/>
                </a:solidFill>
              </a:rPr>
              <a:t>άρηκε </a:t>
            </a:r>
            <a:endParaRPr lang="en-US" sz="2400" i="1" dirty="0">
              <a:solidFill>
                <a:srgbClr val="0070C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5148" y="2270233"/>
            <a:ext cx="2250372" cy="33954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5901" t="3540" r="4050" b="11495"/>
          <a:stretch/>
        </p:blipFill>
        <p:spPr>
          <a:xfrm>
            <a:off x="6588940" y="2270233"/>
            <a:ext cx="2322788" cy="227023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004812" y="5807758"/>
            <a:ext cx="1491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i="1" dirty="0" smtClean="0">
                <a:solidFill>
                  <a:srgbClr val="0070C0"/>
                </a:solidFill>
              </a:rPr>
              <a:t>λυπήθηκε </a:t>
            </a:r>
            <a:endParaRPr lang="en-US" sz="24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85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396359" y="411331"/>
            <a:ext cx="7210096" cy="5213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400" dirty="0" smtClean="0"/>
              <a:t>Η γιαγιά Μαργαριταρένια τους είπε ότι η παπαρούνα</a:t>
            </a:r>
            <a:r>
              <a:rPr lang="en-CY" sz="2400" dirty="0" smtClean="0"/>
              <a:t>…</a:t>
            </a:r>
            <a:r>
              <a:rPr lang="el-GR" sz="2400" dirty="0" smtClean="0"/>
              <a:t> 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931" t="9532" r="8759" b="43028"/>
          <a:stretch/>
        </p:blipFill>
        <p:spPr>
          <a:xfrm>
            <a:off x="6506276" y="1797269"/>
            <a:ext cx="4540097" cy="2249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1700" t="11873" r="36526" b="6847"/>
          <a:stretch/>
        </p:blipFill>
        <p:spPr>
          <a:xfrm>
            <a:off x="1384047" y="1460938"/>
            <a:ext cx="3755511" cy="30690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37954" y="4921572"/>
            <a:ext cx="3247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i="1" dirty="0">
                <a:solidFill>
                  <a:srgbClr val="0070C0"/>
                </a:solidFill>
              </a:rPr>
              <a:t>δ</a:t>
            </a:r>
            <a:r>
              <a:rPr lang="el-GR" sz="2400" i="1" dirty="0" smtClean="0">
                <a:solidFill>
                  <a:srgbClr val="0070C0"/>
                </a:solidFill>
              </a:rPr>
              <a:t>εν θα τους κάνει κακό </a:t>
            </a:r>
            <a:endParaRPr lang="en-US" sz="2400" i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97775" y="4529958"/>
            <a:ext cx="3247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i="1" dirty="0" smtClean="0">
                <a:solidFill>
                  <a:srgbClr val="0070C0"/>
                </a:solidFill>
              </a:rPr>
              <a:t>θα τους κάνει κακό </a:t>
            </a:r>
            <a:endParaRPr lang="en-US" sz="24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110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151587" y="379800"/>
            <a:ext cx="3867807" cy="5213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400" dirty="0" smtClean="0"/>
              <a:t>Στο τέλος, οι μαργαρίτες</a:t>
            </a:r>
            <a:r>
              <a:rPr lang="en-CY" sz="2400" dirty="0" smtClean="0"/>
              <a:t>…</a:t>
            </a:r>
            <a:r>
              <a:rPr lang="el-GR" sz="2400" dirty="0" smtClean="0"/>
              <a:t> 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637954" y="4921572"/>
            <a:ext cx="3247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i="1" dirty="0">
                <a:solidFill>
                  <a:srgbClr val="0070C0"/>
                </a:solidFill>
              </a:rPr>
              <a:t>έ</a:t>
            </a:r>
            <a:r>
              <a:rPr lang="el-GR" sz="2400" i="1" dirty="0" smtClean="0">
                <a:solidFill>
                  <a:srgbClr val="0070C0"/>
                </a:solidFill>
              </a:rPr>
              <a:t>διωξαν τη παπαρούνα από το λιβάδι τους </a:t>
            </a:r>
            <a:endParaRPr lang="en-US" sz="2400" i="1" dirty="0">
              <a:solidFill>
                <a:srgbClr val="0070C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4065" t="6907" r="3553" b="6751"/>
          <a:stretch/>
        </p:blipFill>
        <p:spPr>
          <a:xfrm>
            <a:off x="472966" y="2676327"/>
            <a:ext cx="5391806" cy="20743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4332" t="11283" r="3770" b="7968"/>
          <a:stretch/>
        </p:blipFill>
        <p:spPr>
          <a:xfrm>
            <a:off x="5990896" y="1525776"/>
            <a:ext cx="5927834" cy="21877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588468" y="3919677"/>
            <a:ext cx="3161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i="1" dirty="0">
                <a:solidFill>
                  <a:srgbClr val="0070C0"/>
                </a:solidFill>
              </a:rPr>
              <a:t>έ</a:t>
            </a:r>
            <a:r>
              <a:rPr lang="el-GR" sz="2400" i="1" dirty="0" smtClean="0">
                <a:solidFill>
                  <a:srgbClr val="0070C0"/>
                </a:solidFill>
              </a:rPr>
              <a:t>γιναν φίλες με την παπαρούνα </a:t>
            </a:r>
            <a:endParaRPr lang="en-US" sz="24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958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06577" y="1054452"/>
            <a:ext cx="879926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l-GR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Ο καθένας είναι ξεχωριστός</a:t>
            </a:r>
            <a:r>
              <a:rPr lang="en-CY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…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3548" y="4964300"/>
            <a:ext cx="10515123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CY" sz="5400" b="1" dirty="0" smtClean="0">
                <a:ln/>
                <a:solidFill>
                  <a:schemeClr val="accent4"/>
                </a:solidFill>
              </a:rPr>
              <a:t>…</a:t>
            </a:r>
            <a:r>
              <a:rPr lang="el-GR" sz="5400" b="1" dirty="0" smtClean="0">
                <a:ln/>
                <a:solidFill>
                  <a:schemeClr val="accent4"/>
                </a:solidFill>
              </a:rPr>
              <a:t>κ</a:t>
            </a:r>
            <a:r>
              <a:rPr lang="el-GR" sz="5400" b="1" cap="none" spc="0" dirty="0" smtClean="0">
                <a:ln/>
                <a:solidFill>
                  <a:schemeClr val="accent4"/>
                </a:solidFill>
                <a:effectLst/>
              </a:rPr>
              <a:t>αι όλοι μαζί μια υπέροχη παρέα!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6782" t="3405" r="21609" b="9353"/>
          <a:stretch/>
        </p:blipFill>
        <p:spPr>
          <a:xfrm>
            <a:off x="943548" y="1629103"/>
            <a:ext cx="2329648" cy="21992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7021" r="3496"/>
          <a:stretch/>
        </p:blipFill>
        <p:spPr>
          <a:xfrm>
            <a:off x="8699547" y="3113722"/>
            <a:ext cx="2742892" cy="20441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2076" t="15146" r="34011" b="8674"/>
          <a:stretch/>
        </p:blipFill>
        <p:spPr>
          <a:xfrm>
            <a:off x="3414858" y="3153015"/>
            <a:ext cx="2469221" cy="22729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2246" r="6233"/>
          <a:stretch/>
        </p:blipFill>
        <p:spPr>
          <a:xfrm>
            <a:off x="5947937" y="1516117"/>
            <a:ext cx="2687751" cy="225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87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1408" r="192"/>
          <a:stretch/>
        </p:blipFill>
        <p:spPr>
          <a:xfrm>
            <a:off x="3683876" y="493985"/>
            <a:ext cx="7394623" cy="58227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93021" y="2124237"/>
            <a:ext cx="1481958" cy="523220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800" dirty="0" smtClean="0"/>
              <a:t>Βήμα 1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6655972" y="2124237"/>
            <a:ext cx="1481958" cy="523220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800" dirty="0" smtClean="0"/>
              <a:t>Βήμα 2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8863145" y="2124237"/>
            <a:ext cx="1481958" cy="523220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800" dirty="0" smtClean="0"/>
              <a:t>Βήμα 3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4494786" y="5370785"/>
            <a:ext cx="1481958" cy="523220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800" dirty="0" smtClean="0"/>
              <a:t>Βήμα 4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6640208" y="5370785"/>
            <a:ext cx="1481958" cy="523220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800" dirty="0" smtClean="0"/>
              <a:t>Βήμα 5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9125904" y="5255172"/>
            <a:ext cx="1481958" cy="523220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800" dirty="0" smtClean="0"/>
              <a:t>Βήμα 6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352846" y="2199432"/>
            <a:ext cx="3114442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smtClean="0"/>
              <a:t>Θέλεις τώρα να φτιάξεις κι εσύ</a:t>
            </a:r>
          </a:p>
          <a:p>
            <a:r>
              <a:rPr lang="el-GR" dirty="0"/>
              <a:t>μ</a:t>
            </a:r>
            <a:r>
              <a:rPr lang="el-GR" dirty="0" smtClean="0"/>
              <a:t>ια μαργαρίτα;  </a:t>
            </a:r>
          </a:p>
          <a:p>
            <a:endParaRPr lang="el-GR" dirty="0"/>
          </a:p>
          <a:p>
            <a:r>
              <a:rPr lang="el-GR" dirty="0" smtClean="0"/>
              <a:t>Ακολούθησε τα βήματα που  </a:t>
            </a:r>
          </a:p>
          <a:p>
            <a:r>
              <a:rPr lang="el-GR" dirty="0"/>
              <a:t>δ</a:t>
            </a:r>
            <a:r>
              <a:rPr lang="el-GR" dirty="0" smtClean="0"/>
              <a:t>είχνουν οι εικόνες και είμαι </a:t>
            </a:r>
          </a:p>
          <a:p>
            <a:r>
              <a:rPr lang="el-GR" dirty="0" smtClean="0"/>
              <a:t>σίγουρη ότι θα τα καταφέρεις!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3298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046" t="13946" r="-1008" b="20218"/>
          <a:stretch/>
        </p:blipFill>
        <p:spPr>
          <a:xfrm>
            <a:off x="3983420" y="726362"/>
            <a:ext cx="7031421" cy="55006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22531" y="877944"/>
            <a:ext cx="1481958" cy="523220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800" dirty="0" smtClean="0"/>
              <a:t>Βήμα 1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6524297" y="726362"/>
            <a:ext cx="1481958" cy="523220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800" dirty="0" smtClean="0"/>
              <a:t>Βήμα 2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8713076" y="726362"/>
            <a:ext cx="1481958" cy="523220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800" dirty="0" smtClean="0"/>
              <a:t>Βήμα 3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4398579" y="3215095"/>
            <a:ext cx="1481958" cy="523220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800" dirty="0" smtClean="0"/>
              <a:t>Βήμα 4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6582481" y="3105807"/>
            <a:ext cx="1481958" cy="523220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800" dirty="0" smtClean="0"/>
              <a:t>Βήμα 5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9096703" y="3224458"/>
            <a:ext cx="1481958" cy="523220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800" dirty="0" smtClean="0"/>
              <a:t>Βήμα 6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352846" y="2199432"/>
            <a:ext cx="3114442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smtClean="0"/>
              <a:t>Θέλεις τώρα να φτιάξεις κι εσύ</a:t>
            </a:r>
          </a:p>
          <a:p>
            <a:r>
              <a:rPr lang="el-GR" dirty="0"/>
              <a:t>μ</a:t>
            </a:r>
            <a:r>
              <a:rPr lang="el-GR" dirty="0" smtClean="0"/>
              <a:t>ια παπαρούνα;  </a:t>
            </a:r>
          </a:p>
          <a:p>
            <a:endParaRPr lang="el-GR" dirty="0"/>
          </a:p>
          <a:p>
            <a:r>
              <a:rPr lang="el-GR" dirty="0" smtClean="0"/>
              <a:t>Ακολούθησε τα βήματα που  </a:t>
            </a:r>
          </a:p>
          <a:p>
            <a:r>
              <a:rPr lang="el-GR" dirty="0"/>
              <a:t>δ</a:t>
            </a:r>
            <a:r>
              <a:rPr lang="el-GR" dirty="0" smtClean="0"/>
              <a:t>είχνουν οι εικόνες και είμαι </a:t>
            </a:r>
          </a:p>
          <a:p>
            <a:r>
              <a:rPr lang="el-GR" dirty="0" smtClean="0"/>
              <a:t>σίγουρη ότι θα τα καταφέρεις!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2456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193</Words>
  <Application>Microsoft Office PowerPoint</Application>
  <PresentationFormat>Widescreen</PresentationFormat>
  <Paragraphs>51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nmnicolina@gmail.com</dc:creator>
  <cp:lastModifiedBy>nmnicolina@gmail.com</cp:lastModifiedBy>
  <cp:revision>24</cp:revision>
  <dcterms:created xsi:type="dcterms:W3CDTF">2020-04-08T16:25:16Z</dcterms:created>
  <dcterms:modified xsi:type="dcterms:W3CDTF">2020-04-20T08:47:58Z</dcterms:modified>
</cp:coreProperties>
</file>