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2" r:id="rId4"/>
    <p:sldId id="259" r:id="rId5"/>
    <p:sldId id="281" r:id="rId6"/>
    <p:sldId id="261" r:id="rId7"/>
    <p:sldId id="280" r:id="rId8"/>
    <p:sldId id="263" r:id="rId9"/>
    <p:sldId id="279" r:id="rId10"/>
    <p:sldId id="264" r:id="rId11"/>
    <p:sldId id="278" r:id="rId12"/>
    <p:sldId id="267" r:id="rId13"/>
    <p:sldId id="277" r:id="rId14"/>
    <p:sldId id="269" r:id="rId15"/>
    <p:sldId id="276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slide" Target="slide20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4.jpg"/><Relationship Id="rId2" Type="http://schemas.openxmlformats.org/officeDocument/2006/relationships/slide" Target="slide13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slide" Target="slide20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slide" Target="slide20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5" Type="http://schemas.openxmlformats.org/officeDocument/2006/relationships/slide" Target="slide1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0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slide" Target="slide20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slide" Target="slide20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5" Type="http://schemas.openxmlformats.org/officeDocument/2006/relationships/slide" Target="slide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slide" Target="slide20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785300"/>
            <a:ext cx="10993549" cy="952060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ΠΑΙΧΝΙΔΙ ΓΝΩΣΕΩΝ ΓΙΑ ΤΗΝ ΑΝΟΙΞΗ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1737361"/>
            <a:ext cx="10993546" cy="1348406"/>
          </a:xfrm>
        </p:spPr>
        <p:txBody>
          <a:bodyPr>
            <a:normAutofit lnSpcReduction="10000"/>
          </a:bodyPr>
          <a:lstStyle/>
          <a:p>
            <a:endParaRPr lang="el-GR" dirty="0" smtClean="0"/>
          </a:p>
          <a:p>
            <a:pPr algn="ctr"/>
            <a:r>
              <a:rPr lang="el-GR" dirty="0" smtClean="0"/>
              <a:t>ΠΑΤΗΣΕ ΤΗ ΣΩΣΗ ΕΙΚΟΝΑ ΜΕ ΤΗ ΣΩΣΤΗ ΑΠΑΝΤΗΣΗ</a:t>
            </a:r>
          </a:p>
          <a:p>
            <a:pPr algn="ctr"/>
            <a:endParaRPr lang="el-GR" dirty="0"/>
          </a:p>
          <a:p>
            <a:pPr algn="r"/>
            <a:r>
              <a:rPr lang="el-GR" dirty="0" smtClean="0"/>
              <a:t>ΔΗΜΙΟΥΡΓΙΑ: ΣΤΕΛΛΑ ΒΑΛΕΡΚΟΥ</a:t>
            </a:r>
            <a:endParaRPr lang="el-GR" dirty="0"/>
          </a:p>
        </p:txBody>
      </p:sp>
      <p:pic>
        <p:nvPicPr>
          <p:cNvPr id="4" name="Picture 3" descr="Button Stock photography , Red start button, red start button PNG ...">
            <a:hlinkClick r:id="" action="ppaction://hlinkshowjump?jump=nextslide">
              <a:snd r:embed="rId2" name="click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90" y="3254179"/>
            <a:ext cx="3605349" cy="294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dirty="0" smtClean="0"/>
              <a:t>ΤΗΝ ΑΝΟΙΞΗ….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ΤΑ ΖΩΑ ΠΕΦΤΟΥΝ ΣΕ ΧΕΙΜΕΡΙΑ ΝΑΡΚΗ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ΒΓΑΙΝΟΥΝ ΤΑ ΕΝΤΟΜΑ</a:t>
            </a:r>
            <a:endParaRPr lang="en-GB" dirty="0"/>
          </a:p>
        </p:txBody>
      </p:sp>
      <p:pic>
        <p:nvPicPr>
          <p:cNvPr id="4098" name="Picture 2" descr="Panorama Floral Lawn Royalty Free Cliparts, Vectors, And Stock ...">
            <a:hlinkClick r:id="rId2" action="ppaction://hlinksldjump">
              <a:snd r:embed="rId3" name="applause.wav"/>
            </a:hlinkClick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696" y="3162903"/>
            <a:ext cx="4400111" cy="269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noring! | PBS LearningMedia">
            <a:hlinkClick r:id="rId5" action="ppaction://hlinksldjump">
              <a:snd r:embed="rId6" name="bomb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19" y="2925763"/>
            <a:ext cx="4752836" cy="29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7200" dirty="0" smtClean="0"/>
              <a:t>ΣΩΣΤΑ!!!!</a:t>
            </a:r>
            <a:endParaRPr lang="en-GB" sz="7200" dirty="0"/>
          </a:p>
        </p:txBody>
      </p:sp>
      <p:sp>
        <p:nvSpPr>
          <p:cNvPr id="4" name="Right Arrow 3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7981406" y="5068389"/>
            <a:ext cx="3762103" cy="126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ΣΥΝΕΧΙΣΕ</a:t>
            </a:r>
            <a:endParaRPr lang="en-GB" sz="4000" dirty="0"/>
          </a:p>
        </p:txBody>
      </p:sp>
      <p:pic>
        <p:nvPicPr>
          <p:cNvPr id="12290" name="Picture 2" descr="Have An Awesome Day Thumbs Up GIF - HaveAnAwesomeDay ThumbsUp Okay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4" y="2289987"/>
            <a:ext cx="4794663" cy="40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1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ΤΗΝ ΑΝΟΙΞΗ ΓΙΟΡΤΑΖΟΥΜΕ….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ΤΑ ΧΡΙΣΤΟΥΓΕΝΝΑ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ΤΟ ΠΑΣΧΑ</a:t>
            </a:r>
            <a:endParaRPr lang="en-GB" dirty="0"/>
          </a:p>
        </p:txBody>
      </p:sp>
      <p:pic>
        <p:nvPicPr>
          <p:cNvPr id="6146" name="Picture 2" descr="ταξίδι στη γνώση: Δωράκια-Καλό Πάσχα">
            <a:hlinkClick r:id="rId2" action="ppaction://hlinksldjump">
              <a:snd r:embed="rId3" name="applause.wav"/>
            </a:hlinkClick>
          </p:cNvPr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91" y="3185397"/>
            <a:ext cx="3762104" cy="290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hlinkClick r:id="rId5" action="ppaction://hlinksldjump">
              <a:snd r:embed="rId6" name="bomb.wav"/>
            </a:hlinkClick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3932" y="3185397"/>
            <a:ext cx="3074452" cy="290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7200" dirty="0" smtClean="0"/>
              <a:t>ΣΩΣΤΑ!!!!</a:t>
            </a:r>
            <a:endParaRPr lang="en-GB" sz="7200" dirty="0"/>
          </a:p>
        </p:txBody>
      </p:sp>
      <p:sp>
        <p:nvSpPr>
          <p:cNvPr id="4" name="Right Arrow 3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7981406" y="5068389"/>
            <a:ext cx="3762103" cy="126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ΣΥΝΕΧΙΣΕ</a:t>
            </a:r>
            <a:endParaRPr lang="en-GB" sz="4000" dirty="0"/>
          </a:p>
        </p:txBody>
      </p:sp>
      <p:pic>
        <p:nvPicPr>
          <p:cNvPr id="12290" name="Picture 2" descr="Have An Awesome Day Thumbs Up GIF - HaveAnAwesomeDay ThumbsUp Okay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4" y="2289987"/>
            <a:ext cx="4794663" cy="40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ΤΗΝ ΑΝΟΙΞΗ ΑΚΟΥΜΕ ΠΕΡΙΣΣΟΤΕΡΟ…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ΤΑ ΠΟΥΛΙΑ ΠΟΥ ΚΕΛΑΗΔΟΥΝ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ΤΙΣ ΑΣΤΡΑΠΕΣ</a:t>
            </a:r>
            <a:endParaRPr lang="en-GB" dirty="0"/>
          </a:p>
        </p:txBody>
      </p:sp>
      <p:pic>
        <p:nvPicPr>
          <p:cNvPr id="7170" name="Picture 2" descr="Bird Clip Art Images, Stock Photos &amp; Vectors | Shutterstock">
            <a:hlinkClick r:id="rId2" action="ppaction://hlinksldjump">
              <a:snd r:embed="rId3" name="applaus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33" y="3162801"/>
            <a:ext cx="3436262" cy="275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hlinkClick r:id="rId5" action="ppaction://hlinksldjump">
              <a:snd r:embed="rId6" name="bomb.wav"/>
            </a:hlinkClick>
          </p:cNvPr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3044" y="3162801"/>
            <a:ext cx="3155882" cy="315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7200" dirty="0" smtClean="0"/>
              <a:t>ΣΩΣΤΑ!!!!</a:t>
            </a:r>
            <a:endParaRPr lang="en-GB" sz="7200" dirty="0"/>
          </a:p>
        </p:txBody>
      </p:sp>
      <p:sp>
        <p:nvSpPr>
          <p:cNvPr id="4" name="Right Arrow 3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7981406" y="5068389"/>
            <a:ext cx="3762103" cy="126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ΣΥΝΕΧΙΣΕ</a:t>
            </a:r>
            <a:endParaRPr lang="en-GB" sz="4000" dirty="0"/>
          </a:p>
        </p:txBody>
      </p:sp>
      <p:pic>
        <p:nvPicPr>
          <p:cNvPr id="12290" name="Picture 2" descr="Have An Awesome Day Thumbs Up GIF - HaveAnAwesomeDay ThumbsUp Okay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4" y="2289987"/>
            <a:ext cx="4794663" cy="40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8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ΤΗΝ ΑΝΟΙΞΗ ΜΟΙΡΙΖΟΥΜΕ ΠΕΡΙΣΣΟΤΕΡΟ…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ΤΟ ΒΡΕΓΜΕΝΟ ΧΩΜΑ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ΤΑ ΛΟΥΛΟΥΔΙΑ ΠΟΥ ΑΝΘΙΖΟΥΝ</a:t>
            </a:r>
            <a:endParaRPr lang="en-GB" dirty="0"/>
          </a:p>
        </p:txBody>
      </p:sp>
      <p:pic>
        <p:nvPicPr>
          <p:cNvPr id="8196" name="Picture 4" descr="Park Scene On Rainy Day Illustration Royalty Free Cliparts ...">
            <a:hlinkClick r:id="rId2" action="ppaction://hlinksldjump">
              <a:snd r:embed="rId3" name="bomb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45" y="3073622"/>
            <a:ext cx="3798320" cy="309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llustration of a Kid Girl Sitting on the Grass and Smelling a ...">
            <a:hlinkClick r:id="rId5" action="ppaction://hlinksldjump">
              <a:snd r:embed="rId6" name="applause.wav"/>
            </a:hlinkClick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90" y="3073622"/>
            <a:ext cx="3500844" cy="309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7200" dirty="0" smtClean="0"/>
              <a:t>ΣΩΣΤΑ!!!!</a:t>
            </a:r>
            <a:endParaRPr lang="en-GB" sz="7200" dirty="0"/>
          </a:p>
        </p:txBody>
      </p:sp>
      <p:sp>
        <p:nvSpPr>
          <p:cNvPr id="4" name="Right Arrow 3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7981406" y="5068389"/>
            <a:ext cx="3762103" cy="126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ΣΥΝΕΧΙΣΕ</a:t>
            </a:r>
            <a:endParaRPr lang="en-GB" sz="4000" dirty="0"/>
          </a:p>
        </p:txBody>
      </p:sp>
      <p:pic>
        <p:nvPicPr>
          <p:cNvPr id="12290" name="Picture 2" descr="Have An Awesome Day Thumbs Up GIF - HaveAnAwesomeDay ThumbsUp Okay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4" y="2289987"/>
            <a:ext cx="4794663" cy="40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90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dirty="0" smtClean="0"/>
              <a:t>ΤΗΝ ΑΝΟΙΞΗ……</a:t>
            </a:r>
            <a:endParaRPr lang="en-GB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ΕΡΧΟΝΤΑΙ ΤΑ ΧΕΛΙΔΟΝΙΑ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ΦΕΥΓΟΥΝ ΤΑ ΧΕΛΙΔΟΝΙΑ</a:t>
            </a:r>
          </a:p>
        </p:txBody>
      </p:sp>
      <p:pic>
        <p:nvPicPr>
          <p:cNvPr id="9218" name="Picture 2" descr="Προς εξαφάνιση χελιδόνια, καρακάξες και σγαρτίλια! - Newsbomb">
            <a:hlinkClick r:id="rId2" action="ppaction://hlinksldjump">
              <a:snd r:embed="rId3" name="applaus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93" y="3181466"/>
            <a:ext cx="4167505" cy="278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Από την Κρήτη έως τον Έβρο, έφτασαν τα πρώτα χελιδόνια!">
            <a:hlinkClick r:id="rId5" action="ppaction://hlinksldjump">
              <a:snd r:embed="rId6" name="bomb.wav"/>
            </a:hlinkClick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69" y="3182294"/>
            <a:ext cx="4357158" cy="278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800" dirty="0" smtClean="0"/>
              <a:t>ΜΠΡΑΒΟ ΟΛΟΚΛΗΡΩΣΕΣ ΤΟ ΠΑΙΧΝΙΔΙ!!!!</a:t>
            </a:r>
            <a:endParaRPr lang="en-GB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64" y="2194559"/>
            <a:ext cx="3612363" cy="3519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" y="2464525"/>
            <a:ext cx="3612363" cy="3519487"/>
          </a:xfrm>
          <a:prstGeom prst="rect">
            <a:avLst/>
          </a:prstGeom>
        </p:spPr>
      </p:pic>
      <p:pic>
        <p:nvPicPr>
          <p:cNvPr id="11266" name="Picture 2" descr="Yes Excited GIF - Yes Excited Happy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32" y="3005409"/>
            <a:ext cx="2978602" cy="297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ΤΗΝ ΑΝΟΙΞΗ Ο </a:t>
            </a:r>
            <a:r>
              <a:rPr lang="el-GR" sz="4000" dirty="0" err="1" smtClean="0"/>
              <a:t>ΚΑΙΡΟς</a:t>
            </a:r>
            <a:r>
              <a:rPr lang="el-GR" sz="4000" dirty="0" smtClean="0"/>
              <a:t> ΑΡΧΙΖΕΙ ΝΑ </a:t>
            </a:r>
            <a:r>
              <a:rPr lang="en-GB" sz="4000" dirty="0" smtClean="0"/>
              <a:t>EI</a:t>
            </a:r>
            <a:r>
              <a:rPr lang="el-GR" sz="4000" dirty="0" smtClean="0"/>
              <a:t>ΝΑΙ ΠΙΟ….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ΚΡΥΟΣ</a:t>
            </a:r>
            <a:endParaRPr lang="en-GB" dirty="0"/>
          </a:p>
        </p:txBody>
      </p:sp>
      <p:pic>
        <p:nvPicPr>
          <p:cNvPr id="7" name="Content Placeholder 6">
            <a:hlinkClick r:id="rId2" action="ppaction://hlinksldjump">
              <a:snd r:embed="rId3" name="bomb.wav"/>
            </a:hlinkClick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98" y="3056392"/>
            <a:ext cx="3035808" cy="347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ΖΕΣΤΟΣ</a:t>
            </a:r>
            <a:endParaRPr lang="en-GB" dirty="0"/>
          </a:p>
        </p:txBody>
      </p:sp>
      <p:pic>
        <p:nvPicPr>
          <p:cNvPr id="1026" name="Picture 2" descr="Cheerful, smiling cartoon sun in sunglasses next to the ...">
            <a:hlinkClick r:id="rId5" action="ppaction://hlinksldjump">
              <a:snd r:embed="rId6" name="applause.wav"/>
            </a:hlinkClick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17" y="3255688"/>
            <a:ext cx="3004457" cy="30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dirty="0" smtClean="0"/>
              <a:t>ΠΡΟΣΠΑΘΗΣΕ ΠΑΛΙ!!!</a:t>
            </a:r>
            <a:endParaRPr lang="en-GB" sz="4800" dirty="0"/>
          </a:p>
        </p:txBody>
      </p:sp>
      <p:pic>
        <p:nvPicPr>
          <p:cNvPr id="10242" name="Picture 2" descr="Oh No Mood GIF by SVA Computer Art, Computer Animation and Visual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529" y="2606992"/>
            <a:ext cx="5560179" cy="312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>
            <a:hlinkClick r:id="" action="ppaction://hlinkshowjump?jump=lastslideviewed">
              <a:snd r:embed="rId3" name="click.wav"/>
            </a:hlinkClick>
          </p:cNvPr>
          <p:cNvSpPr/>
          <p:nvPr/>
        </p:nvSpPr>
        <p:spPr>
          <a:xfrm>
            <a:off x="575894" y="4643165"/>
            <a:ext cx="3356026" cy="1391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/>
              <a:t>ΕΠΙΣΤΡΟΦΗ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540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7200" dirty="0" smtClean="0"/>
              <a:t>ΣΩΣΤΑ!!!!</a:t>
            </a:r>
            <a:endParaRPr lang="en-GB" sz="7200" dirty="0"/>
          </a:p>
        </p:txBody>
      </p:sp>
      <p:sp>
        <p:nvSpPr>
          <p:cNvPr id="4" name="Right Arrow 3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7981406" y="5068389"/>
            <a:ext cx="3762103" cy="126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ΣΥΝΕΧΙΣΕ</a:t>
            </a:r>
            <a:endParaRPr lang="en-GB" sz="4000" dirty="0"/>
          </a:p>
        </p:txBody>
      </p:sp>
      <p:pic>
        <p:nvPicPr>
          <p:cNvPr id="12290" name="Picture 2" descr="Have An Awesome Day Thumbs Up GIF - HaveAnAwesomeDay ThumbsUp Okay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4" y="2289987"/>
            <a:ext cx="4794663" cy="40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ΤΗΝ ΑΝΟΙΞΗ Ο ΚΑΙΡΟΣ ΕΙΝΑΙ ΠΙΟ…..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ΗΛΙΟΛΟΥΣΤΟΣ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ΒΡΟΧΕΡΟΣ</a:t>
            </a:r>
            <a:endParaRPr lang="en-GB" dirty="0"/>
          </a:p>
        </p:txBody>
      </p:sp>
      <p:pic>
        <p:nvPicPr>
          <p:cNvPr id="2050" name="Picture 2" descr="Field of daisies | backgrounds collection | 1300x918 EJ">
            <a:hlinkClick r:id="rId2" action="ppaction://hlinksldjump">
              <a:snd r:embed="rId3" name="applaus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10" y="2925763"/>
            <a:ext cx="4379175" cy="309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llustration Of Kids Playing In Rainy Day With Cityscape ...">
            <a:hlinkClick r:id="rId5" action="ppaction://hlinksldjump">
              <a:snd r:embed="rId6" name="bomb.wav"/>
            </a:hlinkClick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111" y="2925763"/>
            <a:ext cx="4406319" cy="321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7200" dirty="0" smtClean="0"/>
              <a:t>ΣΩΣΤΑ!!!!</a:t>
            </a:r>
            <a:endParaRPr lang="en-GB" sz="7200" dirty="0"/>
          </a:p>
        </p:txBody>
      </p:sp>
      <p:sp>
        <p:nvSpPr>
          <p:cNvPr id="4" name="Right Arrow 3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7981406" y="5068389"/>
            <a:ext cx="3762103" cy="126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ΣΥΝΕΧΙΣΕ</a:t>
            </a:r>
            <a:endParaRPr lang="en-GB" sz="4000" dirty="0"/>
          </a:p>
        </p:txBody>
      </p:sp>
      <p:pic>
        <p:nvPicPr>
          <p:cNvPr id="12290" name="Picture 2" descr="Have An Awesome Day Thumbs Up GIF - HaveAnAwesomeDay ThumbsUp Okay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4" y="2289987"/>
            <a:ext cx="4794663" cy="40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ΤΗΝ ΑΝΟΙΞΗ ΦΟΡΑΜΕ….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ΠΙΟ ΖΕΣΤΑ ΡΟΥΧΑ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ΠΙΟ ΛΕΠΤΑ ΡΟΥΧΑ</a:t>
            </a:r>
            <a:endParaRPr lang="en-GB" dirty="0"/>
          </a:p>
        </p:txBody>
      </p:sp>
      <p:pic>
        <p:nvPicPr>
          <p:cNvPr id="3074" name="Picture 2" descr="Autumn Season stock vector. Illustration of blowing, walk - 29903854">
            <a:hlinkClick r:id="rId2" action="ppaction://hlinksldjump">
              <a:snd r:embed="rId3" name="bomb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60" y="2925762"/>
            <a:ext cx="3481749" cy="36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28 Best Kids clip art images | Clip art, Art, Cute clipart">
            <a:hlinkClick r:id="rId5" action="ppaction://hlinksldjump">
              <a:snd r:embed="rId6" name="applause.wav"/>
            </a:hlinkClick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097" y="2804266"/>
            <a:ext cx="2442754" cy="354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1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7200" dirty="0" smtClean="0"/>
              <a:t>ΣΩΣΤΑ!!!!</a:t>
            </a:r>
            <a:endParaRPr lang="en-GB" sz="7200" dirty="0"/>
          </a:p>
        </p:txBody>
      </p:sp>
      <p:sp>
        <p:nvSpPr>
          <p:cNvPr id="4" name="Right Arrow 3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7981406" y="5068389"/>
            <a:ext cx="3762103" cy="126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ΣΥΝΕΧΙΣΕ</a:t>
            </a:r>
            <a:endParaRPr lang="en-GB" sz="4000" dirty="0"/>
          </a:p>
        </p:txBody>
      </p:sp>
      <p:pic>
        <p:nvPicPr>
          <p:cNvPr id="12290" name="Picture 2" descr="Have An Awesome Day Thumbs Up GIF - HaveAnAwesomeDay ThumbsUp Okay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4" y="2289987"/>
            <a:ext cx="4794663" cy="40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3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dirty="0" smtClean="0"/>
              <a:t>ΤΗΝ ΑΝΟΙΞΗ…….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ΑΝΘΙΖΟΥΝ ΤΑ ΛΟΥΛΟΥΔΙΑ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ΠΕΦΤΟΥΝ ΤΑ ΦΥΛΛΑ</a:t>
            </a:r>
            <a:endParaRPr lang="en-GB" dirty="0"/>
          </a:p>
        </p:txBody>
      </p:sp>
      <p:pic>
        <p:nvPicPr>
          <p:cNvPr id="5130" name="Picture 10" descr="spring flower grass art background | Flower clipart, Garden ...">
            <a:hlinkClick r:id="rId2" action="ppaction://hlinksldjump">
              <a:snd r:embed="rId3" name="applaus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9" y="3134275"/>
            <a:ext cx="4578273" cy="31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Autumn tree clipart » Clipart Station">
            <a:hlinkClick r:id="rId5" action="ppaction://hlinksldjump">
              <a:snd r:embed="rId6" name="bomb.wav"/>
            </a:hlinkClick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896" y="3243466"/>
            <a:ext cx="3278777" cy="29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7200" dirty="0" smtClean="0"/>
              <a:t>ΣΩΣΤΑ!!!!</a:t>
            </a:r>
            <a:endParaRPr lang="en-GB" sz="7200" dirty="0"/>
          </a:p>
        </p:txBody>
      </p:sp>
      <p:sp>
        <p:nvSpPr>
          <p:cNvPr id="4" name="Right Arrow 3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7981406" y="5068389"/>
            <a:ext cx="3762103" cy="126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ΣΥΝΕΧΙΣΕ</a:t>
            </a:r>
            <a:endParaRPr lang="en-GB" sz="4000" dirty="0"/>
          </a:p>
        </p:txBody>
      </p:sp>
      <p:pic>
        <p:nvPicPr>
          <p:cNvPr id="12290" name="Picture 2" descr="Have An Awesome Day Thumbs Up GIF - HaveAnAwesomeDay ThumbsUp Okay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4" y="2289987"/>
            <a:ext cx="4794663" cy="40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7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105</TotalTime>
  <Words>142</Words>
  <Application>Microsoft Office PowerPoint</Application>
  <PresentationFormat>Widescreen</PresentationFormat>
  <Paragraphs>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Corbel</vt:lpstr>
      <vt:lpstr>Gill Sans MT</vt:lpstr>
      <vt:lpstr>Wingdings 2</vt:lpstr>
      <vt:lpstr>Dividend</vt:lpstr>
      <vt:lpstr>ΠΑΙΧΝΙΔΙ ΓΝΩΣΕΩΝ ΓΙΑ ΤΗΝ ΑΝΟΙΞΗ</vt:lpstr>
      <vt:lpstr>ΤΗΝ ΑΝΟΙΞΗ Ο ΚΑΙΡΟς ΑΡΧΙΖΕΙ ΝΑ EIΝΑΙ ΠΙΟ….</vt:lpstr>
      <vt:lpstr>ΣΩΣΤΑ!!!!</vt:lpstr>
      <vt:lpstr>ΤΗΝ ΑΝΟΙΞΗ Ο ΚΑΙΡΟΣ ΕΙΝΑΙ ΠΙΟ…..</vt:lpstr>
      <vt:lpstr>ΣΩΣΤΑ!!!!</vt:lpstr>
      <vt:lpstr>ΤΗΝ ΑΝΟΙΞΗ ΦΟΡΑΜΕ….</vt:lpstr>
      <vt:lpstr>ΣΩΣΤΑ!!!!</vt:lpstr>
      <vt:lpstr>ΤΗΝ ΑΝΟΙΞΗ…….</vt:lpstr>
      <vt:lpstr>ΣΩΣΤΑ!!!!</vt:lpstr>
      <vt:lpstr>ΤΗΝ ΑΝΟΙΞΗ….</vt:lpstr>
      <vt:lpstr>ΣΩΣΤΑ!!!!</vt:lpstr>
      <vt:lpstr>ΤΗΝ ΑΝΟΙΞΗ ΓΙΟΡΤΑΖΟΥΜΕ….</vt:lpstr>
      <vt:lpstr>ΣΩΣΤΑ!!!!</vt:lpstr>
      <vt:lpstr>ΤΗΝ ΑΝΟΙΞΗ ΑΚΟΥΜΕ ΠΕΡΙΣΣΟΤΕΡΟ…</vt:lpstr>
      <vt:lpstr>ΣΩΣΤΑ!!!!</vt:lpstr>
      <vt:lpstr>ΤΗΝ ΑΝΟΙΞΗ ΜΟΙΡΙΖΟΥΜΕ ΠΕΡΙΣΣΟΤΕΡΟ…</vt:lpstr>
      <vt:lpstr>ΣΩΣΤΑ!!!!</vt:lpstr>
      <vt:lpstr>ΤΗΝ ΑΝΟΙΞΗ……</vt:lpstr>
      <vt:lpstr>ΜΠΡΑΒΟ ΟΛΟΚΛΗΡΩΣΕΣ ΤΟ ΠΑΙΧΝΙΔΙ!!!!</vt:lpstr>
      <vt:lpstr>ΠΡΟΣΠΑΘΗΣΕ ΠΑΛΙ!!!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ΠΑΙΧΝΙΔΙ ΓΝΩΣΕΩΝ ΓΙΑ ΤΗΝ ΑΝΟΙΞΗ</dc:title>
  <dc:creator>Stela</dc:creator>
  <cp:lastModifiedBy>Stela</cp:lastModifiedBy>
  <cp:revision>16</cp:revision>
  <dcterms:created xsi:type="dcterms:W3CDTF">2020-04-26T08:42:55Z</dcterms:created>
  <dcterms:modified xsi:type="dcterms:W3CDTF">2020-04-26T10:28:23Z</dcterms:modified>
</cp:coreProperties>
</file>