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7" r:id="rId9"/>
    <p:sldId id="282" r:id="rId10"/>
    <p:sldId id="286" r:id="rId11"/>
    <p:sldId id="284" r:id="rId12"/>
    <p:sldId id="293" r:id="rId13"/>
    <p:sldId id="289" r:id="rId14"/>
    <p:sldId id="294" r:id="rId15"/>
    <p:sldId id="292" r:id="rId16"/>
    <p:sldId id="296" r:id="rId17"/>
    <p:sldId id="295" r:id="rId18"/>
    <p:sldId id="280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5C48-43CA-49BC-955A-933FDF289B7B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B411-B025-4055-A273-D0FEEAF1C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04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5C48-43CA-49BC-955A-933FDF289B7B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B411-B025-4055-A273-D0FEEAF1C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4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5C48-43CA-49BC-955A-933FDF289B7B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B411-B025-4055-A273-D0FEEAF1C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2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5C48-43CA-49BC-955A-933FDF289B7B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B411-B025-4055-A273-D0FEEAF1C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74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5C48-43CA-49BC-955A-933FDF289B7B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B411-B025-4055-A273-D0FEEAF1C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4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5C48-43CA-49BC-955A-933FDF289B7B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B411-B025-4055-A273-D0FEEAF1C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97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5C48-43CA-49BC-955A-933FDF289B7B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B411-B025-4055-A273-D0FEEAF1C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9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5C48-43CA-49BC-955A-933FDF289B7B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B411-B025-4055-A273-D0FEEAF1C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8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5C48-43CA-49BC-955A-933FDF289B7B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B411-B025-4055-A273-D0FEEAF1C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51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5C48-43CA-49BC-955A-933FDF289B7B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B411-B025-4055-A273-D0FEEAF1C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60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5C48-43CA-49BC-955A-933FDF289B7B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0B411-B025-4055-A273-D0FEEAF1C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14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B5C48-43CA-49BC-955A-933FDF289B7B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0B411-B025-4055-A273-D0FEEAF1C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0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12.xml"/><Relationship Id="rId7" Type="http://schemas.openxmlformats.org/officeDocument/2006/relationships/audio" Target="../media/audio2.wav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28.pn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" Target="slide16.xml"/><Relationship Id="rId7" Type="http://schemas.openxmlformats.org/officeDocument/2006/relationships/audio" Target="../media/audio2.wav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" Target="slide18.xml"/><Relationship Id="rId7" Type="http://schemas.openxmlformats.org/officeDocument/2006/relationships/audio" Target="../media/audio2.wav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6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09452"/>
            <a:ext cx="9144000" cy="1338944"/>
          </a:xfrm>
        </p:spPr>
        <p:txBody>
          <a:bodyPr>
            <a:normAutofit fontScale="90000"/>
          </a:bodyPr>
          <a:lstStyle/>
          <a:p>
            <a:r>
              <a:rPr lang="el-GR" sz="8000" b="1" dirty="0">
                <a:solidFill>
                  <a:srgbClr val="FF0000"/>
                </a:solidFill>
                <a:latin typeface="+mn-lt"/>
              </a:rPr>
              <a:t>Άνοιξη και 5 αισθήσεις</a:t>
            </a:r>
            <a:endParaRPr lang="en-US" sz="8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75" y="2392820"/>
            <a:ext cx="3769220" cy="4074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552" y="3673918"/>
            <a:ext cx="2007091" cy="2834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656" y="1920276"/>
            <a:ext cx="3248897" cy="15055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001" y="3673918"/>
            <a:ext cx="2623259" cy="23632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01645" y="6508135"/>
            <a:ext cx="209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Ηλέκτρα Περδίκη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7072" y="3602038"/>
            <a:ext cx="2584928" cy="29385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5753" y="1724298"/>
            <a:ext cx="3210929" cy="17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8031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4">
            <a:hlinkClick r:id="" action="ppaction://hlinkshowjump?jump=nextslide">
              <a:snd r:embed="rId3" name="click.wav"/>
            </a:hlinkClick>
          </p:cNvPr>
          <p:cNvSpPr/>
          <p:nvPr/>
        </p:nvSpPr>
        <p:spPr>
          <a:xfrm>
            <a:off x="7406640" y="5290457"/>
            <a:ext cx="4023360" cy="1436914"/>
          </a:xfrm>
          <a:prstGeom prst="rightArrow">
            <a:avLst>
              <a:gd name="adj1" fmla="val 50000"/>
              <a:gd name="adj2" fmla="val 49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Συνέχισε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17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1196"/>
            <a:ext cx="12919166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+mn-lt"/>
              </a:rPr>
              <a:t>    Τι </a:t>
            </a:r>
            <a:r>
              <a:rPr lang="el-GR" b="1" dirty="0" err="1">
                <a:solidFill>
                  <a:srgbClr val="FF0000"/>
                </a:solidFill>
                <a:latin typeface="+mn-lt"/>
              </a:rPr>
              <a:t>ακούεις</a:t>
            </a:r>
            <a:r>
              <a:rPr lang="el-GR" b="1" dirty="0">
                <a:solidFill>
                  <a:srgbClr val="FF0000"/>
                </a:solidFill>
                <a:latin typeface="+mn-lt"/>
              </a:rPr>
              <a:t> με τα αυτιά σου την Άνοιξη;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703645" cy="3454695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859" y="3464405"/>
            <a:ext cx="3658996" cy="3233884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>
              <a:snd r:embed="rId7" name="explode.wav"/>
            </a:hlinkClick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050" y="4601083"/>
            <a:ext cx="4102964" cy="2097206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>
              <a:snd r:embed="rId7" name="explode.wav"/>
            </a:hlinkClick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9846" y="1168497"/>
            <a:ext cx="4584589" cy="228619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>
              <a:snd r:embed="rId7" name="explode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3645" y="940527"/>
            <a:ext cx="3777105" cy="35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0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4">
            <a:hlinkClick r:id="" action="ppaction://hlinkshowjump?jump=nextslide">
              <a:snd r:embed="rId3" name="click.wav"/>
            </a:hlinkClick>
          </p:cNvPr>
          <p:cNvSpPr/>
          <p:nvPr/>
        </p:nvSpPr>
        <p:spPr>
          <a:xfrm>
            <a:off x="7406640" y="5290457"/>
            <a:ext cx="4023360" cy="1436914"/>
          </a:xfrm>
          <a:prstGeom prst="rightArrow">
            <a:avLst>
              <a:gd name="adj1" fmla="val 50000"/>
              <a:gd name="adj2" fmla="val 49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Συνέχισε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580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1898086" cy="1097279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+mn-lt"/>
              </a:rPr>
              <a:t>              Τι μυρίζεσαι με τη μύτη σου την Άνοιξη;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6">
            <a:hlinkClick r:id="rId2" action="ppaction://hlinksldjump">
              <a:snd r:embed="rId3" name="applause.wav"/>
            </a:hlinkClick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" y="3358046"/>
            <a:ext cx="3789536" cy="338503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1"/>
            <a:ext cx="2881561" cy="3161210"/>
            <a:chOff x="7719410" y="1894116"/>
            <a:chExt cx="2571059" cy="2929091"/>
          </a:xfrm>
        </p:grpSpPr>
        <p:sp>
          <p:nvSpPr>
            <p:cNvPr id="12" name="Oval 11"/>
            <p:cNvSpPr/>
            <p:nvPr/>
          </p:nvSpPr>
          <p:spPr>
            <a:xfrm>
              <a:off x="7719410" y="1894116"/>
              <a:ext cx="2571059" cy="2929091"/>
            </a:xfrm>
            <a:prstGeom prst="ellipse">
              <a:avLst/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4"/>
            <p:cNvSpPr txBox="1"/>
            <p:nvPr/>
          </p:nvSpPr>
          <p:spPr>
            <a:xfrm>
              <a:off x="8095933" y="2323071"/>
              <a:ext cx="1883351" cy="2071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3200" dirty="0">
                  <a:solidFill>
                    <a:schemeClr val="tx1"/>
                  </a:solidFill>
                </a:rPr>
                <a:t>Μ</a:t>
              </a:r>
              <a:r>
                <a:rPr lang="el-GR" sz="3200" kern="1200" dirty="0">
                  <a:solidFill>
                    <a:schemeClr val="tx1"/>
                  </a:solidFill>
                </a:rPr>
                <a:t>υρίζομαι</a:t>
              </a:r>
              <a:endParaRPr lang="en-US" sz="3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769325"/>
            <a:ext cx="10515600" cy="218792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hlinkClick r:id="rId6" action="ppaction://hlinksldjump">
              <a:snd r:embed="rId7" name="explode.wav"/>
            </a:hlinkClick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0793" y="1864924"/>
            <a:ext cx="3891942" cy="3142196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>
              <a:snd r:embed="rId7" name="explode.wav"/>
            </a:hlinkClick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4060" y="3566160"/>
            <a:ext cx="3536684" cy="3176921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>
              <a:snd r:embed="rId7" name="explode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4060" y="796300"/>
            <a:ext cx="3172994" cy="256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44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4">
            <a:hlinkClick r:id="" action="ppaction://hlinkshowjump?jump=nextslide">
              <a:snd r:embed="rId3" name="click.wav"/>
            </a:hlinkClick>
          </p:cNvPr>
          <p:cNvSpPr/>
          <p:nvPr/>
        </p:nvSpPr>
        <p:spPr>
          <a:xfrm>
            <a:off x="7406640" y="5290457"/>
            <a:ext cx="4023360" cy="1436914"/>
          </a:xfrm>
          <a:prstGeom prst="rightArrow">
            <a:avLst>
              <a:gd name="adj1" fmla="val 50000"/>
              <a:gd name="adj2" fmla="val 49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Συνέχισε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22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1597640" cy="1227908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+mn-lt"/>
              </a:rPr>
              <a:t>               Τι γεύεσαι με το στόμα σου την Άνοιξη; 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704" y="725440"/>
            <a:ext cx="3218967" cy="1280271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088" y="1123405"/>
            <a:ext cx="3276550" cy="2883655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>
              <a:snd r:embed="rId7" name="explode.wav"/>
            </a:hlinkClick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47" y="3618411"/>
            <a:ext cx="3255048" cy="2627993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>
              <a:snd r:embed="rId7" name="explode.wav"/>
            </a:hlinkClick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6274" y="1832026"/>
            <a:ext cx="3110824" cy="2511553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>
              <a:snd r:embed="rId7" name="explode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7098" y="4007061"/>
            <a:ext cx="3886514" cy="285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76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4">
            <a:hlinkClick r:id="" action="ppaction://hlinkshowjump?jump=nextslide">
              <a:snd r:embed="rId3" name="click.wav"/>
            </a:hlinkClick>
          </p:cNvPr>
          <p:cNvSpPr/>
          <p:nvPr/>
        </p:nvSpPr>
        <p:spPr>
          <a:xfrm>
            <a:off x="7406640" y="5290457"/>
            <a:ext cx="4023360" cy="1436914"/>
          </a:xfrm>
          <a:prstGeom prst="rightArrow">
            <a:avLst>
              <a:gd name="adj1" fmla="val 50000"/>
              <a:gd name="adj2" fmla="val 49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Συνέχισε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375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"/>
            <a:ext cx="11636829" cy="96665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+mn-lt"/>
              </a:rPr>
              <a:t>                 Τι αγγίζεις με τα χέρια σου την Άνοιξη;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06" y="61489"/>
            <a:ext cx="2719524" cy="2445914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030" y="834941"/>
            <a:ext cx="3842943" cy="2770823"/>
          </a:xfrm>
          <a:prstGeom prst="rect">
            <a:avLst/>
          </a:prstGeom>
        </p:spPr>
      </p:pic>
      <p:pic>
        <p:nvPicPr>
          <p:cNvPr id="4" name="Content Placeholder 3">
            <a:hlinkClick r:id="rId6" action="ppaction://hlinksldjump">
              <a:snd r:embed="rId7" name="explode.wav"/>
            </a:hlinkClick>
          </p:cNvPr>
          <p:cNvPicPr>
            <a:picLocks noGrp="1" noChangeAspect="1"/>
          </p:cNvPicPr>
          <p:nvPr>
            <p:ph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76" y="3474053"/>
            <a:ext cx="3445039" cy="3351595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>
              <a:snd r:embed="rId7" name="explode.wav"/>
            </a:hlinkClick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1172" y="1121991"/>
            <a:ext cx="3676207" cy="3011685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>
              <a:snd r:embed="rId7" name="explode.wav"/>
            </a:hlinkClick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476" y="3474053"/>
            <a:ext cx="3437587" cy="335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374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humbs Up Smiley Face Emoji -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2249779"/>
            <a:ext cx="5145914" cy="3594100"/>
          </a:xfrm>
        </p:spPr>
      </p:pic>
      <p:sp>
        <p:nvSpPr>
          <p:cNvPr id="4" name="Rectangle 3"/>
          <p:cNvSpPr/>
          <p:nvPr/>
        </p:nvSpPr>
        <p:spPr>
          <a:xfrm>
            <a:off x="1397726" y="587829"/>
            <a:ext cx="4741817" cy="1080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Σωστά!!!!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hlinkClick r:id="" action="ppaction://noaction">
              <a:snd r:embed="rId3" name="applause.wav"/>
            </a:hlinkClick>
          </p:cNvPr>
          <p:cNvSpPr/>
          <p:nvPr/>
        </p:nvSpPr>
        <p:spPr>
          <a:xfrm>
            <a:off x="7053943" y="5843879"/>
            <a:ext cx="4558937" cy="1014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Μπράβο!!! Ολοκλήρωσες το παιχνίδι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!!!!</a:t>
            </a:r>
          </a:p>
        </p:txBody>
      </p:sp>
    </p:spTree>
    <p:extLst>
      <p:ext uri="{BB962C8B-B14F-4D97-AF65-F5344CB8AC3E}">
        <p14:creationId xmlns:p14="http://schemas.microsoft.com/office/powerpoint/2010/main" val="3423691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382385"/>
            <a:ext cx="5055326" cy="1492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Προσπάθησε ξανά</a:t>
            </a: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Left Arrow 2">
            <a:hlinkClick r:id="" action="ppaction://hlinkshowjump?jump=lastslideviewed">
              <a:snd r:embed="rId2" name="click.wav"/>
            </a:hlinkClick>
          </p:cNvPr>
          <p:cNvSpPr/>
          <p:nvPr/>
        </p:nvSpPr>
        <p:spPr>
          <a:xfrm>
            <a:off x="1251678" y="4506686"/>
            <a:ext cx="3594642" cy="14761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Επιστροφή</a:t>
            </a: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om and Jerry Looney Tunes HD Cartoon Wallpapers ~ Cartoon ...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370" y="1128451"/>
            <a:ext cx="6621629" cy="4966223"/>
          </a:xfrm>
        </p:spPr>
      </p:pic>
    </p:spTree>
    <p:extLst>
      <p:ext uri="{BB962C8B-B14F-4D97-AF65-F5344CB8AC3E}">
        <p14:creationId xmlns:p14="http://schemas.microsoft.com/office/powerpoint/2010/main" val="2025520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1353800" cy="1052222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+mn-lt"/>
              </a:rPr>
              <a:t>                Τι βλέπω με τα μάτια μου την Άνοιξη;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6" y="3518980"/>
            <a:ext cx="3515243" cy="3218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278" y="989104"/>
            <a:ext cx="4322481" cy="2161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930" y="3451072"/>
            <a:ext cx="3903829" cy="32862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889" y="1764347"/>
            <a:ext cx="4013675" cy="2299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695" y="4361047"/>
            <a:ext cx="3076078" cy="2376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90" y="123563"/>
            <a:ext cx="2816596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70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3742126" cy="1214845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+mn-lt"/>
              </a:rPr>
              <a:t>         Τι βλέπω με τα μάτια μου την Άνοιξη;</a:t>
            </a:r>
            <a:endParaRPr lang="en-US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594" y="1509785"/>
            <a:ext cx="3886505" cy="1998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69" y="3918094"/>
            <a:ext cx="3099697" cy="2743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937" y="3918094"/>
            <a:ext cx="2879795" cy="27731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433" y="1157470"/>
            <a:ext cx="3390299" cy="2024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407" y="3976910"/>
            <a:ext cx="2881642" cy="2714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3" y="20467"/>
            <a:ext cx="2816596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98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1196"/>
            <a:ext cx="12919166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FF0000"/>
                </a:solidFill>
                <a:latin typeface="+mn-lt"/>
              </a:rPr>
              <a:t>    Τι ακούω με τα αυτιά μου την Άνοιξη;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703645" cy="3454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965" y="1453206"/>
            <a:ext cx="3319835" cy="2934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333" y="1163846"/>
            <a:ext cx="3387673" cy="2463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68" y="4494726"/>
            <a:ext cx="4337186" cy="22069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170" y="4351458"/>
            <a:ext cx="2767824" cy="2493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6510" y="4503782"/>
            <a:ext cx="3948957" cy="219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807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1898086" cy="1097279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+mn-lt"/>
              </a:rPr>
              <a:t>              Τι μυρίζομαι με τη μύτη μου την Άνοιξη;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946" y="1038999"/>
            <a:ext cx="3306975" cy="2922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1809" y="942149"/>
            <a:ext cx="3177008" cy="3072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489" y="4197198"/>
            <a:ext cx="2767824" cy="2493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868" y="4087768"/>
            <a:ext cx="2523229" cy="260291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1"/>
            <a:ext cx="2571059" cy="2929091"/>
            <a:chOff x="7719410" y="1894116"/>
            <a:chExt cx="2571059" cy="2929091"/>
          </a:xfrm>
        </p:grpSpPr>
        <p:sp>
          <p:nvSpPr>
            <p:cNvPr id="12" name="Oval 11"/>
            <p:cNvSpPr/>
            <p:nvPr/>
          </p:nvSpPr>
          <p:spPr>
            <a:xfrm>
              <a:off x="7719410" y="1894116"/>
              <a:ext cx="2571059" cy="2929091"/>
            </a:xfrm>
            <a:prstGeom prst="ellipse">
              <a:avLst/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4"/>
            <p:cNvSpPr txBox="1"/>
            <p:nvPr/>
          </p:nvSpPr>
          <p:spPr>
            <a:xfrm>
              <a:off x="8095933" y="2323071"/>
              <a:ext cx="1883351" cy="2071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3200" dirty="0">
                  <a:solidFill>
                    <a:schemeClr val="tx1"/>
                  </a:solidFill>
                </a:rPr>
                <a:t>Μ</a:t>
              </a:r>
              <a:r>
                <a:rPr lang="el-GR" sz="3200" kern="1200" dirty="0">
                  <a:solidFill>
                    <a:schemeClr val="tx1"/>
                  </a:solidFill>
                </a:rPr>
                <a:t>υρίζομαι</a:t>
              </a:r>
              <a:endParaRPr lang="en-US" sz="32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552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1597640" cy="1227908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+mn-lt"/>
              </a:rPr>
              <a:t>               Τι γεύομαι με το στόμα μου την Άνοιξη; 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04" y="725440"/>
            <a:ext cx="3218967" cy="1280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167" y="1012987"/>
            <a:ext cx="2796735" cy="2561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054" y="3939687"/>
            <a:ext cx="2915472" cy="28203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894" y="888275"/>
            <a:ext cx="3052606" cy="26865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32" y="4037658"/>
            <a:ext cx="3761835" cy="2624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752" y="4362995"/>
            <a:ext cx="3157538" cy="214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52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"/>
            <a:ext cx="11636829" cy="96665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+mn-lt"/>
              </a:rPr>
              <a:t>                 Τι αγγίζω με τα χέρια μου την Άνοιξη;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162" y="1050731"/>
            <a:ext cx="3083573" cy="2352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06" y="61489"/>
            <a:ext cx="2719524" cy="24459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75" y="3906366"/>
            <a:ext cx="3631170" cy="27708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251" y="4048155"/>
            <a:ext cx="3411558" cy="2603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114" y="3932154"/>
            <a:ext cx="3077313" cy="27192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999" y="966651"/>
            <a:ext cx="3196765" cy="252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23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60464"/>
          </a:xfrm>
        </p:spPr>
        <p:txBody>
          <a:bodyPr>
            <a:noAutofit/>
          </a:bodyPr>
          <a:lstStyle/>
          <a:p>
            <a:pPr algn="ctr"/>
            <a:r>
              <a:rPr lang="el-GR" sz="8800" b="1" dirty="0">
                <a:solidFill>
                  <a:srgbClr val="FF0000"/>
                </a:solidFill>
                <a:latin typeface="+mn-lt"/>
              </a:rPr>
              <a:t>Και τώρα ξεκινά το παιχνίδι!!!!!</a:t>
            </a:r>
            <a:br>
              <a:rPr lang="el-GR" sz="8800" b="1" dirty="0">
                <a:solidFill>
                  <a:srgbClr val="FF0000"/>
                </a:solidFill>
                <a:latin typeface="+mn-lt"/>
              </a:rPr>
            </a:br>
            <a:r>
              <a:rPr lang="el-GR" sz="8800" b="1" dirty="0">
                <a:solidFill>
                  <a:srgbClr val="FF0000"/>
                </a:solidFill>
                <a:latin typeface="+mn-lt"/>
              </a:rPr>
              <a:t>Έτοιμοι;;;;;;</a:t>
            </a:r>
            <a:br>
              <a:rPr lang="en-US" sz="8800" b="1" dirty="0">
                <a:solidFill>
                  <a:srgbClr val="FF0000"/>
                </a:solidFill>
                <a:latin typeface="+mn-lt"/>
              </a:rPr>
            </a:br>
            <a:endParaRPr lang="en-US" sz="8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19749"/>
            <a:ext cx="10515600" cy="2103120"/>
          </a:xfrm>
        </p:spPr>
        <p:txBody>
          <a:bodyPr>
            <a:normAutofit fontScale="925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Κοίταξε τις εικόνες μία – μία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rgbClr val="FF0000"/>
                </a:solidFill>
              </a:rPr>
              <a:t>πατώντας στο </a:t>
            </a:r>
            <a:r>
              <a:rPr lang="en-US" b="1" dirty="0">
                <a:solidFill>
                  <a:srgbClr val="FF0000"/>
                </a:solidFill>
              </a:rPr>
              <a:t>ENTER</a:t>
            </a:r>
            <a:r>
              <a:rPr lang="el-GR" b="1" dirty="0">
                <a:solidFill>
                  <a:srgbClr val="FF0000"/>
                </a:solidFill>
              </a:rPr>
              <a:t>.</a:t>
            </a:r>
          </a:p>
          <a:p>
            <a:r>
              <a:rPr lang="el-GR" b="1" dirty="0">
                <a:solidFill>
                  <a:srgbClr val="FF0000"/>
                </a:solidFill>
              </a:rPr>
              <a:t>Βρες τη σωστή απάντηση.</a:t>
            </a:r>
          </a:p>
          <a:p>
            <a:r>
              <a:rPr lang="el-GR" b="1" dirty="0">
                <a:solidFill>
                  <a:srgbClr val="FF0000"/>
                </a:solidFill>
              </a:rPr>
              <a:t>Πάτησε πάνω στη σωστή εικόνα χρησιμοποιώντας </a:t>
            </a:r>
            <a:r>
              <a:rPr lang="el-GR" b="1">
                <a:solidFill>
                  <a:srgbClr val="FF0000"/>
                </a:solidFill>
              </a:rPr>
              <a:t>το ποντίκι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rgbClr val="FF0000"/>
                </a:solidFill>
              </a:rPr>
              <a:t>.</a:t>
            </a:r>
          </a:p>
          <a:p>
            <a:r>
              <a:rPr lang="el-GR" b="1" dirty="0">
                <a:solidFill>
                  <a:srgbClr val="FF0000"/>
                </a:solidFill>
              </a:rPr>
              <a:t>Αν κάνεις λάθος πάτησε στο βελάκι «Επιστροφή» και ξαναδοκίμασε!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501129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52222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latin typeface="+mn-lt"/>
              </a:rPr>
              <a:t>Τι βλέπεις με τα μάτια σου την Άνοιξη;               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Picture 8">
            <a:hlinkClick r:id="rId2" action="ppaction://hlinksldjump">
              <a:snd r:embed="rId3" name="applause.wav"/>
            </a:hlinkClick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724" y="1057294"/>
            <a:ext cx="3903829" cy="3286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8" y="1208925"/>
            <a:ext cx="2816596" cy="2274005"/>
          </a:xfrm>
          <a:prstGeom prst="rect">
            <a:avLst/>
          </a:prstGeom>
        </p:spPr>
      </p:pic>
      <p:pic>
        <p:nvPicPr>
          <p:cNvPr id="11" name="Content Placeholder 10">
            <a:hlinkClick r:id="rId6" action="ppaction://hlinksldjump">
              <a:snd r:embed="rId7" name="explode.wav"/>
            </a:hlinkClick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234105" y="3749297"/>
            <a:ext cx="3671689" cy="3013792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>
              <a:snd r:embed="rId7" name="explode.wav"/>
            </a:hlinkClick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0220" y="1052224"/>
            <a:ext cx="3607921" cy="291288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>
              <a:snd r:embed="rId7" name="explode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4149" y="3965112"/>
            <a:ext cx="3814353" cy="28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302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</TotalTime>
  <Words>187</Words>
  <Application>Microsoft Office PowerPoint</Application>
  <PresentationFormat>Ευρεία οθόνη</PresentationFormat>
  <Paragraphs>33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Άνοιξη και 5 αισθήσεις</vt:lpstr>
      <vt:lpstr>                Τι βλέπω με τα μάτια μου την Άνοιξη;</vt:lpstr>
      <vt:lpstr>         Τι βλέπω με τα μάτια μου την Άνοιξη;</vt:lpstr>
      <vt:lpstr>    Τι ακούω με τα αυτιά μου την Άνοιξη;</vt:lpstr>
      <vt:lpstr>              Τι μυρίζομαι με τη μύτη μου την Άνοιξη;</vt:lpstr>
      <vt:lpstr>               Τι γεύομαι με το στόμα μου την Άνοιξη; </vt:lpstr>
      <vt:lpstr>                 Τι αγγίζω με τα χέρια μου την Άνοιξη; </vt:lpstr>
      <vt:lpstr>Και τώρα ξεκινά το παιχνίδι!!!!! Έτοιμοι;;;;;; </vt:lpstr>
      <vt:lpstr>Τι βλέπεις με τα μάτια σου την Άνοιξη;               </vt:lpstr>
      <vt:lpstr>Παρουσίαση του PowerPoint</vt:lpstr>
      <vt:lpstr>    Τι ακούεις με τα αυτιά σου την Άνοιξη;</vt:lpstr>
      <vt:lpstr>Παρουσίαση του PowerPoint</vt:lpstr>
      <vt:lpstr>              Τι μυρίζεσαι με τη μύτη σου την Άνοιξη;</vt:lpstr>
      <vt:lpstr>Παρουσίαση του PowerPoint</vt:lpstr>
      <vt:lpstr>               Τι γεύεσαι με το στόμα σου την Άνοιξη; </vt:lpstr>
      <vt:lpstr>Παρουσίαση του PowerPoint</vt:lpstr>
      <vt:lpstr>                 Τι αγγίζεις με τα χέρια σου την Άνοιξη; 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Άνοιξη και αισθήσεις</dc:title>
  <dc:creator>SONY</dc:creator>
  <cp:lastModifiedBy>Christos Maifoshis</cp:lastModifiedBy>
  <cp:revision>64</cp:revision>
  <dcterms:created xsi:type="dcterms:W3CDTF">2020-04-08T16:23:56Z</dcterms:created>
  <dcterms:modified xsi:type="dcterms:W3CDTF">2020-04-22T13:41:33Z</dcterms:modified>
</cp:coreProperties>
</file>