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smtClean="0"/>
              <a:t>Η ΑΝΟΙΞΗ ΣΤΟ ΔΑΣΟΣ</a:t>
            </a:r>
            <a:endParaRPr lang="el-GR" dirty="0"/>
          </a:p>
        </p:txBody>
      </p:sp>
      <p:pic>
        <p:nvPicPr>
          <p:cNvPr id="5" name="Picture 2" descr="Αποτέλεσμα εικόνας για MOUSE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58763"/>
            <a:ext cx="875392" cy="87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Αποτέλεσμα εικόνας για SKIOUROS CARTOON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87378"/>
            <a:ext cx="775295" cy="118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Αποτέλεσμα εικόνας για FROG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216" y="5715783"/>
            <a:ext cx="445368" cy="52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226" y="3868139"/>
            <a:ext cx="982715" cy="125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Αποτέλεσμα εικόνας για FOREST IN SPRING CARTOON PIC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37" y="807108"/>
            <a:ext cx="2733675" cy="54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2417"/>
            <a:ext cx="84608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Αποτέλεσμα εικόνας για OWL CARTOON PIC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7" y="609600"/>
            <a:ext cx="1102375" cy="103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81200" y="33528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Ασκήσεις  κατανόησης</a:t>
            </a:r>
          </a:p>
          <a:p>
            <a:pPr algn="ctr"/>
            <a:endParaRPr lang="el-GR" dirty="0"/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ΑΝΝΑ-ΜΑΡΙΑ ΜΙΧΑΗΛΙΔΟΥ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8124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62000"/>
            <a:ext cx="1287515" cy="164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762000"/>
            <a:ext cx="43345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Έτσι  γράφεται  η  λέξη ....</a:t>
            </a:r>
            <a:endParaRPr lang="el-GR" dirty="0" smtClean="0"/>
          </a:p>
          <a:p>
            <a:endParaRPr lang="el-GR" dirty="0" smtClean="0"/>
          </a:p>
          <a:p>
            <a:r>
              <a:rPr lang="el-GR" sz="4800" b="1" dirty="0"/>
              <a:t>α</a:t>
            </a:r>
            <a:r>
              <a:rPr lang="el-GR" sz="4800" b="1" dirty="0" smtClean="0"/>
              <a:t>   </a:t>
            </a:r>
            <a:r>
              <a:rPr lang="el-GR" sz="4800" b="1" dirty="0" smtClean="0">
                <a:solidFill>
                  <a:srgbClr val="FF0000"/>
                </a:solidFill>
              </a:rPr>
              <a:t>λ   ε</a:t>
            </a:r>
            <a:r>
              <a:rPr lang="el-GR" sz="4800" b="1" dirty="0" smtClean="0"/>
              <a:t>   π   ο   </a:t>
            </a:r>
            <a:r>
              <a:rPr lang="el-GR" sz="4800" b="1" dirty="0" smtClean="0"/>
              <a:t>ύ</a:t>
            </a:r>
          </a:p>
          <a:p>
            <a:endParaRPr lang="el-GR" sz="4800" b="1" dirty="0"/>
          </a:p>
          <a:p>
            <a:r>
              <a:rPr lang="el-GR" sz="3600" b="1" u="sng" dirty="0" smtClean="0"/>
              <a:t>Βρες την λάθος λέξη..</a:t>
            </a:r>
            <a:endParaRPr lang="el-GR" sz="3600" b="1" u="sng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" y="3886200"/>
            <a:ext cx="2892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/>
              <a:t>α   </a:t>
            </a:r>
            <a:r>
              <a:rPr lang="el-GR" sz="3200" b="1" dirty="0">
                <a:solidFill>
                  <a:srgbClr val="FF0000"/>
                </a:solidFill>
              </a:rPr>
              <a:t>λ   ε</a:t>
            </a:r>
            <a:r>
              <a:rPr lang="el-GR" sz="3200" b="1" dirty="0"/>
              <a:t>   π   ο   ύ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4825425"/>
            <a:ext cx="26677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/>
              <a:t>α   </a:t>
            </a:r>
            <a:r>
              <a:rPr lang="el-GR" sz="3200" b="1" dirty="0">
                <a:solidFill>
                  <a:srgbClr val="FF0000"/>
                </a:solidFill>
              </a:rPr>
              <a:t>λ   ε</a:t>
            </a:r>
            <a:r>
              <a:rPr lang="el-GR" sz="3200" b="1" dirty="0"/>
              <a:t>   π   ο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5764650"/>
            <a:ext cx="2985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/>
              <a:t>α   </a:t>
            </a:r>
            <a:r>
              <a:rPr lang="el-GR" sz="3200" b="1" dirty="0">
                <a:solidFill>
                  <a:srgbClr val="FF0000"/>
                </a:solidFill>
              </a:rPr>
              <a:t>λ   ε</a:t>
            </a:r>
            <a:r>
              <a:rPr lang="el-GR" sz="3200" b="1" dirty="0" smtClean="0"/>
              <a:t>   </a:t>
            </a:r>
            <a:r>
              <a:rPr lang="el-GR" sz="3200" b="1" dirty="0"/>
              <a:t>π   ο </a:t>
            </a:r>
            <a:r>
              <a:rPr lang="el-GR" sz="3200" b="1" dirty="0" smtClean="0"/>
              <a:t> ύ  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19313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523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Δείξε τα  ζώα  </a:t>
            </a:r>
            <a:r>
              <a:rPr lang="el-GR" dirty="0" smtClean="0"/>
              <a:t>που εμφανίζονται  </a:t>
            </a:r>
            <a:r>
              <a:rPr lang="el-GR" dirty="0" smtClean="0"/>
              <a:t>στο  παραμύθι  μας.</a:t>
            </a:r>
            <a:endParaRPr lang="el-GR" dirty="0"/>
          </a:p>
        </p:txBody>
      </p:sp>
      <p:pic>
        <p:nvPicPr>
          <p:cNvPr id="5" name="Picture 2" descr="Αποτέλεσμα εικόνας για MOUSE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33447"/>
            <a:ext cx="1400708" cy="14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Αποτέλεσμα εικόνας για SKIOUROS CARTOON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471" y="4168061"/>
            <a:ext cx="1075129" cy="163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Αποτέλεσμα εικόνας για FROG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059" y="4533447"/>
            <a:ext cx="1066800" cy="125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154" y="4868303"/>
            <a:ext cx="982715" cy="125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199" y="1277505"/>
            <a:ext cx="1337443" cy="90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Αποτέλεσμα εικόνας για OWL CARTOON PIC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2254"/>
            <a:ext cx="1297859" cy="121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0.gstatic.com/images?q=tbn:ANd9GcRmyl0_OF8VCga9RPt2vTlq02VWGxj9detP-ehhMoi2Ao1WJdT1fCTANec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8603"/>
            <a:ext cx="1485901" cy="114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Αποτέλεσμα εικόνας για dog in cartoon p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AutoShape 6" descr="Αποτέλεσμα εικόνας για dog in cartoon pic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4" name="Picture 10" descr="Αποτέλεσμα εικόνας για deer in cartoon pic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14" y="2660084"/>
            <a:ext cx="859160" cy="1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83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455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Δείξε την  εποχή  που σας μίλησε  η  δασκάλα!</a:t>
            </a:r>
            <a:endParaRPr lang="el-GR" dirty="0"/>
          </a:p>
        </p:txBody>
      </p:sp>
      <p:pic>
        <p:nvPicPr>
          <p:cNvPr id="2050" name="Picture 2" descr="Αποτέλεσμα εικόνας για spring in coloring p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74094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Αποτέλεσμα εικόνας για winter in coloring pag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09812"/>
            <a:ext cx="3467804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1777425"/>
            <a:ext cx="1402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Άνοιξη </a:t>
            </a:r>
            <a:endParaRPr lang="el-GR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17052" y="1701225"/>
            <a:ext cx="1885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Χειμώνας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81162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514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Ποιό  ζωάκι  μίλησε  πρώτο</a:t>
            </a:r>
            <a:r>
              <a:rPr lang="en-US" dirty="0" smtClean="0"/>
              <a:t>;  </a:t>
            </a:r>
            <a:r>
              <a:rPr lang="el-GR" dirty="0" smtClean="0"/>
              <a:t>Αν το θυμάσαι δείξε το.</a:t>
            </a:r>
            <a:endParaRPr lang="el-GR" dirty="0"/>
          </a:p>
        </p:txBody>
      </p:sp>
      <p:pic>
        <p:nvPicPr>
          <p:cNvPr id="5" name="Picture 2" descr="Αποτέλεσμα εικόνας για MOUSE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58977"/>
            <a:ext cx="1448676" cy="144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Αποτέλεσμα εικόνας για SKIOUROS CARTOON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043" y="1752601"/>
            <a:ext cx="99961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Αποτέλεσμα εικόνας για FROG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14" y="4800600"/>
            <a:ext cx="1065924" cy="12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15" y="4324902"/>
            <a:ext cx="1206576" cy="154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521643" cy="10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0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476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Ποιό  ζωάκι  μίλησε  τελευταίο</a:t>
            </a:r>
            <a:r>
              <a:rPr lang="en-US" dirty="0" smtClean="0"/>
              <a:t>;  B</a:t>
            </a:r>
            <a:r>
              <a:rPr lang="el-GR" dirty="0" smtClean="0"/>
              <a:t>άλε  σε  κύκλο.</a:t>
            </a:r>
            <a:endParaRPr lang="el-GR" dirty="0"/>
          </a:p>
        </p:txBody>
      </p:sp>
      <p:pic>
        <p:nvPicPr>
          <p:cNvPr id="5" name="Picture 2" descr="Αποτέλεσμα εικόνας για MOUSE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34" y="2035422"/>
            <a:ext cx="1240316" cy="124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Αποτέλεσμα εικόνας για SKIOUROS CARTOON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388" y="2041210"/>
            <a:ext cx="990600" cy="151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Αποτέλεσμα εικόνας για FROG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398" y="4599710"/>
            <a:ext cx="945766" cy="111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3379"/>
            <a:ext cx="1219200" cy="15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94807"/>
            <a:ext cx="1295348" cy="87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7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549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Σε  ποιά  ζωάκια  δεν  άρεσε  η  άνοιξη</a:t>
            </a:r>
            <a:r>
              <a:rPr lang="en-US" dirty="0" smtClean="0"/>
              <a:t>;  B</a:t>
            </a:r>
            <a:r>
              <a:rPr lang="el-GR" dirty="0" smtClean="0"/>
              <a:t>άλε  σε  κύκλο.</a:t>
            </a:r>
            <a:endParaRPr lang="el-GR" dirty="0"/>
          </a:p>
        </p:txBody>
      </p:sp>
      <p:pic>
        <p:nvPicPr>
          <p:cNvPr id="5" name="Picture 2" descr="Αποτέλεσμα εικόνας για MOUSE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083" y="2358340"/>
            <a:ext cx="1240317" cy="124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Αποτέλεσμα εικόνας για SKIOUROS CARTOON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51596"/>
            <a:ext cx="914400" cy="13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Αποτέλεσμα εικόνας για FROG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36" y="4971260"/>
            <a:ext cx="858664" cy="101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05704"/>
            <a:ext cx="982715" cy="125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314" y="2363674"/>
            <a:ext cx="1180354" cy="79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9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6795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  άρεσε  στην  πασχαλίτσα  η  άνοιξη</a:t>
            </a:r>
            <a:r>
              <a:rPr lang="en-US" dirty="0" smtClean="0"/>
              <a:t>; </a:t>
            </a:r>
            <a:r>
              <a:rPr lang="el-GR" dirty="0" smtClean="0"/>
              <a:t> Βάλε  σε  κύκλο  το  σωστό!</a:t>
            </a:r>
            <a:endParaRPr lang="el-GR" dirty="0"/>
          </a:p>
        </p:txBody>
      </p:sp>
      <p:pic>
        <p:nvPicPr>
          <p:cNvPr id="9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139184"/>
            <a:ext cx="84608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Σχετική εικόν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76" y="2819400"/>
            <a:ext cx="227952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Αποτέλεσμα εικόνας για BIRTHDAY PICS IN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020" y="2819400"/>
            <a:ext cx="197729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2209800"/>
            <a:ext cx="283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   έκανε  νέους  φίλους!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5572670" y="2209800"/>
            <a:ext cx="2123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  είχε  γενέθλια!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7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787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Ποιά  εικόνα  έχει  μέσα  την  φωνούλα  /λε/</a:t>
            </a:r>
            <a:r>
              <a:rPr lang="en-US" dirty="0" smtClean="0"/>
              <a:t>; </a:t>
            </a:r>
            <a:r>
              <a:rPr lang="el-GR" dirty="0" smtClean="0"/>
              <a:t> Βάλε  σε  κύκλο  τη  σωστή  εικόνα.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5" name="Picture 2" descr="Αποτέλεσμα εικόνας για MOUSE CARTOON P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5569"/>
            <a:ext cx="875392" cy="87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Αποτέλεσμα εικόνας για FOX CARTOON 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195" y="4191000"/>
            <a:ext cx="982715" cy="125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Αποτέλεσμα εικόνας για PASXALITSA CARTOON 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926" y="2303711"/>
            <a:ext cx="84608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21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0268"/>
            <a:ext cx="2432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Βρες  το  </a:t>
            </a:r>
            <a:r>
              <a:rPr lang="el-GR" dirty="0" smtClean="0"/>
              <a:t>/</a:t>
            </a:r>
            <a:r>
              <a:rPr lang="el-GR" dirty="0" smtClean="0"/>
              <a:t>λε</a:t>
            </a:r>
            <a:r>
              <a:rPr lang="en-US" dirty="0" smtClean="0"/>
              <a:t>/</a:t>
            </a:r>
            <a:r>
              <a:rPr lang="el-GR" dirty="0" smtClean="0"/>
              <a:t>. Δείξε το!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7336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λ</a:t>
            </a:r>
            <a:r>
              <a:rPr lang="el-GR" sz="4000" dirty="0" smtClean="0"/>
              <a:t>α                        λο                         </a:t>
            </a:r>
            <a:r>
              <a:rPr lang="el-GR" sz="4000" dirty="0" smtClean="0">
                <a:solidFill>
                  <a:srgbClr val="FF0000"/>
                </a:solidFill>
              </a:rPr>
              <a:t>λε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016514"/>
            <a:ext cx="74521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λ</a:t>
            </a:r>
            <a:r>
              <a:rPr lang="el-GR" sz="4000" dirty="0"/>
              <a:t>ο</a:t>
            </a:r>
            <a:r>
              <a:rPr lang="el-GR" sz="4000" dirty="0" smtClean="0"/>
              <a:t>                        </a:t>
            </a:r>
            <a:r>
              <a:rPr lang="el-GR" sz="4000" dirty="0" smtClean="0"/>
              <a:t> </a:t>
            </a:r>
            <a:r>
              <a:rPr lang="el-GR" sz="4000" dirty="0" smtClean="0">
                <a:solidFill>
                  <a:srgbClr val="FF0000"/>
                </a:solidFill>
              </a:rPr>
              <a:t>λε</a:t>
            </a:r>
            <a:r>
              <a:rPr lang="el-GR" sz="4000" dirty="0" smtClean="0"/>
              <a:t>                         </a:t>
            </a:r>
            <a:r>
              <a:rPr lang="el-GR" sz="4000" dirty="0" smtClean="0"/>
              <a:t>λα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0480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Η ΑΝΟΙΞΗ ΣΤΟ ΔΑΣΟΣ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ΑΝΟΙΞΗ ΣΤΟ ΔΑΣΟΣ</dc:title>
  <dc:creator>Anna-Maria</dc:creator>
  <cp:lastModifiedBy>Anna-Maria</cp:lastModifiedBy>
  <cp:revision>11</cp:revision>
  <dcterms:created xsi:type="dcterms:W3CDTF">2006-08-16T00:00:00Z</dcterms:created>
  <dcterms:modified xsi:type="dcterms:W3CDTF">2020-03-17T16:25:51Z</dcterms:modified>
</cp:coreProperties>
</file>