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F3AF-8F80-4388-B365-DE70ADCFDBB5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B15F55C5-7299-4714-96BB-1D0930BE6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77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F3AF-8F80-4388-B365-DE70ADCFDBB5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55C5-7299-4714-96BB-1D0930BE6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1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F3AF-8F80-4388-B365-DE70ADCFDBB5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55C5-7299-4714-96BB-1D0930BE6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87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F3AF-8F80-4388-B365-DE70ADCFDBB5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55C5-7299-4714-96BB-1D0930BE6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9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F3AF-8F80-4388-B365-DE70ADCFDBB5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55C5-7299-4714-96BB-1D0930BE6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0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F3AF-8F80-4388-B365-DE70ADCFDBB5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55C5-7299-4714-96BB-1D0930BE6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04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F3AF-8F80-4388-B365-DE70ADCFDBB5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55C5-7299-4714-96BB-1D0930BE6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31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F3AF-8F80-4388-B365-DE70ADCFDBB5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55C5-7299-4714-96BB-1D0930BE6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68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F3AF-8F80-4388-B365-DE70ADCFDBB5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55C5-7299-4714-96BB-1D0930BE6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62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F3AF-8F80-4388-B365-DE70ADCFDBB5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55C5-7299-4714-96BB-1D0930BE6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83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BBEF3AF-8F80-4388-B365-DE70ADCFDBB5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55C5-7299-4714-96BB-1D0930BE6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40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F3AF-8F80-4388-B365-DE70ADCFDBB5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5F55C5-7299-4714-96BB-1D0930BE6FB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754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498E4F4-0A78-4F7B-8F1E-DAD9C9EA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68EFFF2A-E844-42E7-92E6-C52CC70D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"/>
            <a:ext cx="15430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12560D9-F2B5-4BCC-AA17-CFC5B1B65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861" y="-1409700"/>
            <a:ext cx="8928278" cy="687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ΚΥΠΡΙΑΚΗ ΔΗΜΟΚΡΑΤΙΑ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ΥΠΟΥΡΓΕΙΟ ΠΑΙΔΕΙΑΣ, ΠΟΛΙΤΙΣΜΟΥ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ΑΘΛΗΤΙΣΜΟΥ ΚΑΙ ΝΕΟΛΑΙΑΣ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-------------------------------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ΜΕΣΗ ΤΕΧΝΙΚΗ ΚΑΙ ΕΠΑΓΓΕΛΜΑΤΙΚΗ ΕΚΠΑΙΔΕΥΣΗ ΚΑΙ ΚΑΤΑΡΤΙΣΗ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4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ΚΛΑΔΟΣ ΕΦΑΡΜΟΣΜΕΝΩΝ ΤΕΧΝΩΝ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9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A4661C6-4812-4104-A22A-484945A7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25" y="3665824"/>
            <a:ext cx="3214482" cy="311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">
            <a:extLst>
              <a:ext uri="{FF2B5EF4-FFF2-40B4-BE49-F238E27FC236}">
                <a16:creationId xmlns:a16="http://schemas.microsoft.com/office/drawing/2014/main" id="{81D44BE8-03A9-429F-A446-437F89E09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25" y="389217"/>
            <a:ext cx="3214482" cy="303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4D9FE8-33CD-4266-8863-E975C5C7C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770811"/>
            <a:ext cx="7341704" cy="1154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sng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32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ΕΙΔΙΚΟ ΣΧΟΛΕΙΟ ΛΕΥΚΩΣΙΑΣ</a:t>
            </a:r>
            <a:endParaRPr kumimoji="0" lang="en-GB" altLang="en-US" sz="2400" b="0" i="0" u="sng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4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ΑΠΡΙΛΙΟΣ 2020</a:t>
            </a:r>
            <a:endParaRPr kumimoji="0" lang="en-GB" altLang="en-US" sz="2400" b="0" i="0" u="sng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sng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ΜΑΘΗΜΑ ΤΕΧΝΟΛΟΓΙΑΣ  ΓΙΑ ΤΟ ΣΠΙΤΙ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4000" u="sng" dirty="0">
                <a:highlight>
                  <a:srgbClr val="8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ΑΕΡΟΠΛΑΝΑΚΙ  </a:t>
            </a:r>
            <a:endParaRPr lang="en-GB" altLang="en-US" sz="4000" dirty="0">
              <a:highlight>
                <a:srgbClr val="808000"/>
              </a:highlight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en-US" sz="40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en-US" sz="24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1600" b="1" dirty="0">
                <a:solidFill>
                  <a:schemeClr val="bg1">
                    <a:lumMod val="50000"/>
                  </a:schemeClr>
                </a:solidFill>
              </a:rPr>
              <a:t>ΔΙΔΑΣΚΟΝΤΕΣ : Μιχάλης Κάκουρος, Στέλλα Νεοπτολέμου, Μιχάλης Κυριάκου, Χριστόφορος Μιχαήλ,</a:t>
            </a:r>
          </a:p>
          <a:p>
            <a:pPr algn="ctr"/>
            <a:r>
              <a:rPr lang="el-GR" sz="1600" b="1" dirty="0">
                <a:solidFill>
                  <a:schemeClr val="bg1">
                    <a:lumMod val="50000"/>
                  </a:schemeClr>
                </a:solidFill>
              </a:rPr>
              <a:t>Βασίλης Χειμωνίδης.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7EDFD-79B6-4077-8EC5-C134EA7DD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A4513-EBC9-47F0-B29D-BC342D0FE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102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62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A close up of a tool&#10;&#10;Description automatically generated">
            <a:extLst>
              <a:ext uri="{FF2B5EF4-FFF2-40B4-BE49-F238E27FC236}">
                <a16:creationId xmlns:a16="http://schemas.microsoft.com/office/drawing/2014/main" id="{1B7D86CE-1113-45D7-A46B-73CA3AD2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35" y="336501"/>
            <a:ext cx="3952875" cy="309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2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6BAFA92C-84DB-49BD-BCC8-21AA93475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36" y="3671023"/>
            <a:ext cx="39528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60D769-ACB2-4BEE-B610-E16BE1060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7" y="507629"/>
            <a:ext cx="359996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4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8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Υλικά:</a:t>
            </a:r>
            <a:endParaRPr kumimoji="0" lang="en-GB" altLang="en-US" sz="4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808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 ξύλινο μανταλάκι </a:t>
            </a:r>
            <a:endParaRPr kumimoji="0" lang="el-G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F3FD1-08C4-4809-A796-0C137AAD0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76652"/>
            <a:ext cx="152022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Χαρτόνι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353414-90D9-4F95-8DE3-6940EE86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820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79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A picture containing yellow&#10;&#10;Description automatically generated">
            <a:extLst>
              <a:ext uri="{FF2B5EF4-FFF2-40B4-BE49-F238E27FC236}">
                <a16:creationId xmlns:a16="http://schemas.microsoft.com/office/drawing/2014/main" id="{4E1B26F4-D6F7-4A09-9410-41AA013F8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47" y="201164"/>
            <a:ext cx="5124450" cy="28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4" descr="A close up of a device&#10;&#10;Description automatically generated">
            <a:extLst>
              <a:ext uri="{FF2B5EF4-FFF2-40B4-BE49-F238E27FC236}">
                <a16:creationId xmlns:a16="http://schemas.microsoft.com/office/drawing/2014/main" id="{E861F5B7-03A1-400D-8065-541A93FA6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187" y="3505324"/>
            <a:ext cx="3129169" cy="32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D77B24-CC5C-4795-9371-21AD4FAF6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2" y="423838"/>
            <a:ext cx="553526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Κόλλα - 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UHU</a:t>
            </a:r>
            <a:r>
              <a:rPr kumimoji="0" lang="el-G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ή οποιαδήποτε άλλη κόλλα που μπορεί να υπάρχει στο σπίτι) 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5AAD6-04A0-4205-8FFE-0B47330F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1" y="4070021"/>
            <a:ext cx="5280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Νερομπογιές (Χρώματα της αρεσκείας σας) 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E1ED72-D0EE-43F4-AAD4-F140A8B26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1" y="7791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96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4">
            <a:extLst>
              <a:ext uri="{FF2B5EF4-FFF2-40B4-BE49-F238E27FC236}">
                <a16:creationId xmlns:a16="http://schemas.microsoft.com/office/drawing/2014/main" id="{801F7C90-E253-4E06-9209-3244FB3D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20" y="217628"/>
            <a:ext cx="4125976" cy="30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5">
            <a:extLst>
              <a:ext uri="{FF2B5EF4-FFF2-40B4-BE49-F238E27FC236}">
                <a16:creationId xmlns:a16="http://schemas.microsoft.com/office/drawing/2014/main" id="{B036706E-0326-4A9E-97D6-DE883B4D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94" y="3549341"/>
            <a:ext cx="4071628" cy="32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96F01138-1749-42EC-A0EE-F41C85CB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5" y="148573"/>
            <a:ext cx="6510701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4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8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Πορεία/Οδηγίες κατασκευής:</a:t>
            </a:r>
            <a:endParaRPr kumimoji="0" lang="en-GB" altLang="en-US" sz="4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808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Σημαδεύουμε σε ένα κομμάτι χαρτόνι το σχήμα των φτερών του αεροπλάνου. </a:t>
            </a:r>
            <a:endParaRPr lang="en-GB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Διαστάσεις: 8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εκατοστά (2 τεμάχια)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4 Χ 1 εκατοστό (1 τεμάχιο)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1,5 Χ 1,5 εκατοστό (1 τεμάχιο)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EB792C7-66F2-4C88-99D8-F7EFD18AE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69E3AC7-A328-4317-ADBA-3E5083769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62416"/>
            <a:ext cx="653916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Κόβουμε με ψαλίδι το σχήμα των φτερών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0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>
            <a:extLst>
              <a:ext uri="{FF2B5EF4-FFF2-40B4-BE49-F238E27FC236}">
                <a16:creationId xmlns:a16="http://schemas.microsoft.com/office/drawing/2014/main" id="{18199E2E-DA10-4CCF-B545-40DEC445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34" y="474260"/>
            <a:ext cx="3525302" cy="26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9">
            <a:extLst>
              <a:ext uri="{FF2B5EF4-FFF2-40B4-BE49-F238E27FC236}">
                <a16:creationId xmlns:a16="http://schemas.microsoft.com/office/drawing/2014/main" id="{442A44DB-3744-4250-9885-8BD8A5A0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89" y="649359"/>
            <a:ext cx="2471524" cy="247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8">
            <a:extLst>
              <a:ext uri="{FF2B5EF4-FFF2-40B4-BE49-F238E27FC236}">
                <a16:creationId xmlns:a16="http://schemas.microsoft.com/office/drawing/2014/main" id="{15A56F23-78FC-4C7A-A3FD-19913CD6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3" y="3423202"/>
            <a:ext cx="25241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667DEF4-2A24-4685-A7D8-D5683FC0A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4" y="401396"/>
            <a:ext cx="491614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30463" algn="l"/>
              </a:tabLst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Βάζουμε κόλλα στο μέσο των φτερών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36CE59-FC87-4167-81AC-1BC6C62B6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340" y="16325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AD8B37-0AE5-46B8-92D5-01B4AC65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4" y="1744303"/>
            <a:ext cx="491614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Κολλάμε τα φτερά στο μανταλάκι βάζοντας πίεση με τα δάκτυλα μας μέχρι να στεγνώσει η κόλλα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88B4DE8-BF82-4A85-B3BC-0AB822B7F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03" y="4951964"/>
            <a:ext cx="57105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Ζωγραφίζουμε με πινέλο το χρώμα της αρεσκείας μας. </a:t>
            </a:r>
            <a:endParaRPr kumimoji="0" lang="el-G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8093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</TotalTime>
  <Words>163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Rockwell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Βασίλης Χειμωνίδης</dc:creator>
  <cp:lastModifiedBy>Βασίλης Χειμωνίδης</cp:lastModifiedBy>
  <cp:revision>6</cp:revision>
  <dcterms:created xsi:type="dcterms:W3CDTF">2020-04-05T16:47:42Z</dcterms:created>
  <dcterms:modified xsi:type="dcterms:W3CDTF">2020-04-07T10:53:23Z</dcterms:modified>
</cp:coreProperties>
</file>