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8" r:id="rId3"/>
    <p:sldId id="274" r:id="rId4"/>
    <p:sldId id="259" r:id="rId5"/>
    <p:sldId id="275" r:id="rId6"/>
    <p:sldId id="261" r:id="rId7"/>
    <p:sldId id="276" r:id="rId8"/>
    <p:sldId id="260" r:id="rId9"/>
    <p:sldId id="277" r:id="rId10"/>
    <p:sldId id="262" r:id="rId11"/>
    <p:sldId id="278" r:id="rId12"/>
    <p:sldId id="263" r:id="rId13"/>
    <p:sldId id="279" r:id="rId14"/>
    <p:sldId id="266" r:id="rId15"/>
    <p:sldId id="280" r:id="rId16"/>
    <p:sldId id="265" r:id="rId17"/>
    <p:sldId id="281" r:id="rId18"/>
    <p:sldId id="267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24415-33A6-467D-AEC0-D8D23DB02768}" type="datetimeFigureOut">
              <a:rPr lang="en-CA" smtClean="0"/>
              <a:pPr/>
              <a:t>2021-01-05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8C0A2-1088-4C3C-A0B1-77CB8778B34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6000" dirty="0" smtClean="0">
                <a:solidFill>
                  <a:srgbClr val="00B050"/>
                </a:solidFill>
                <a:latin typeface="+mn-lt"/>
              </a:rPr>
              <a:t>Μ</a:t>
            </a:r>
            <a:r>
              <a:rPr lang="el-GR" sz="6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α</a:t>
            </a:r>
            <a:r>
              <a:rPr lang="el-GR" sz="6000" dirty="0" smtClean="0">
                <a:solidFill>
                  <a:srgbClr val="FF0000"/>
                </a:solidFill>
                <a:latin typeface="+mn-lt"/>
              </a:rPr>
              <a:t>θ</a:t>
            </a:r>
            <a:r>
              <a:rPr lang="el-GR" sz="6000" dirty="0" smtClean="0">
                <a:solidFill>
                  <a:srgbClr val="00B050"/>
                </a:solidFill>
                <a:latin typeface="+mn-lt"/>
              </a:rPr>
              <a:t>α</a:t>
            </a:r>
            <a:r>
              <a:rPr lang="el-GR" sz="6000" dirty="0" smtClean="0">
                <a:solidFill>
                  <a:srgbClr val="0070C0"/>
                </a:solidFill>
                <a:latin typeface="+mn-lt"/>
              </a:rPr>
              <a:t>ίν</a:t>
            </a:r>
            <a:r>
              <a:rPr lang="el-GR" sz="6000" dirty="0" smtClean="0">
                <a:solidFill>
                  <a:schemeClr val="accent2"/>
                </a:solidFill>
                <a:latin typeface="+mn-lt"/>
              </a:rPr>
              <a:t>ω</a:t>
            </a:r>
            <a:r>
              <a:rPr lang="el-GR" sz="6000" dirty="0" smtClean="0">
                <a:solidFill>
                  <a:srgbClr val="00B050"/>
                </a:solidFill>
                <a:latin typeface="+mn-lt"/>
              </a:rPr>
              <a:t> τ</a:t>
            </a:r>
            <a:r>
              <a:rPr lang="el-GR" sz="6000" dirty="0" smtClean="0">
                <a:solidFill>
                  <a:srgbClr val="7030A0"/>
                </a:solidFill>
                <a:latin typeface="+mn-lt"/>
              </a:rPr>
              <a:t>α</a:t>
            </a:r>
            <a:r>
              <a:rPr lang="el-GR" sz="6000" dirty="0" smtClean="0">
                <a:solidFill>
                  <a:srgbClr val="00B050"/>
                </a:solidFill>
                <a:latin typeface="+mn-lt"/>
              </a:rPr>
              <a:t> χ</a:t>
            </a:r>
            <a:r>
              <a:rPr lang="el-GR" sz="6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ρ</a:t>
            </a:r>
            <a:r>
              <a:rPr lang="el-GR" sz="6000" dirty="0" smtClean="0">
                <a:solidFill>
                  <a:srgbClr val="FF0000"/>
                </a:solidFill>
                <a:latin typeface="+mn-lt"/>
              </a:rPr>
              <a:t>ώ</a:t>
            </a:r>
            <a:r>
              <a:rPr lang="el-GR" sz="6000" dirty="0" smtClean="0">
                <a:solidFill>
                  <a:srgbClr val="7030A0"/>
                </a:solidFill>
                <a:latin typeface="+mn-lt"/>
              </a:rPr>
              <a:t>μ</a:t>
            </a:r>
            <a:r>
              <a:rPr lang="el-GR" sz="6000" dirty="0" smtClean="0">
                <a:solidFill>
                  <a:srgbClr val="00B050"/>
                </a:solidFill>
                <a:latin typeface="+mn-lt"/>
              </a:rPr>
              <a:t>α</a:t>
            </a:r>
            <a:r>
              <a:rPr lang="el-GR" sz="6000" dirty="0" smtClean="0">
                <a:solidFill>
                  <a:srgbClr val="002060"/>
                </a:solidFill>
                <a:latin typeface="+mn-lt"/>
              </a:rPr>
              <a:t>τ</a:t>
            </a:r>
            <a:r>
              <a:rPr lang="el-GR" sz="6000" dirty="0" smtClean="0">
                <a:solidFill>
                  <a:srgbClr val="00B050"/>
                </a:solidFill>
                <a:latin typeface="+mn-lt"/>
              </a:rPr>
              <a:t>α!</a:t>
            </a:r>
            <a:r>
              <a:rPr lang="el-GR" sz="6000" dirty="0" smtClean="0">
                <a:solidFill>
                  <a:srgbClr val="7030A0"/>
                </a:solidFill>
                <a:latin typeface="+mn-lt"/>
              </a:rPr>
              <a:t>!</a:t>
            </a:r>
            <a:r>
              <a:rPr lang="el-GR" sz="6000" dirty="0" smtClean="0">
                <a:solidFill>
                  <a:srgbClr val="0070C0"/>
                </a:solidFill>
                <a:latin typeface="+mn-lt"/>
              </a:rPr>
              <a:t>!</a:t>
            </a:r>
            <a:endParaRPr lang="en-US" sz="6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Παλέτα Φωτογραφίες Αρχείου, Royalty Free Παλέτα Εικόνες |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1" y="4293096"/>
            <a:ext cx="1536105" cy="212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16496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l="6908" t="7226" r="10873" b="9026"/>
          <a:stretch>
            <a:fillRect/>
          </a:stretch>
        </p:blipFill>
        <p:spPr bwMode="auto">
          <a:xfrm>
            <a:off x="1331640" y="1772816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67544" y="476672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9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άσπρο</a:t>
            </a:r>
            <a:endParaRPr lang="en-US" sz="9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ree Snow Cliparts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ree Snow Cliparts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Free Snow Cliparts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Snow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23445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now Woman,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3" y="334550"/>
            <a:ext cx="194780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Milk Clipart Dairy Graphics - Free Clipart Graphics by Clipart 4 Schoo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8854" r="1832" b="832"/>
          <a:stretch/>
        </p:blipFill>
        <p:spPr bwMode="auto">
          <a:xfrm>
            <a:off x="5724128" y="332655"/>
            <a:ext cx="3168352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581639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Άγγιξε ένα άσπρο αντικείμενο στον χώρο που βρίσκεσαι…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218671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 l="6908" t="7226" r="10873" b="9026"/>
          <a:stretch>
            <a:fillRect/>
          </a:stretch>
        </p:blipFill>
        <p:spPr bwMode="auto">
          <a:xfrm>
            <a:off x="971600" y="1052736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l="11044" t="7548" r="11929" b="9108"/>
          <a:stretch>
            <a:fillRect/>
          </a:stretch>
        </p:blipFill>
        <p:spPr bwMode="auto">
          <a:xfrm>
            <a:off x="1547664" y="980728"/>
            <a:ext cx="66247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536" y="404664"/>
            <a:ext cx="553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9600" b="1" dirty="0" smtClean="0">
                <a:solidFill>
                  <a:schemeClr val="tx1"/>
                </a:solidFill>
              </a:rPr>
              <a:t>μαύρο</a:t>
            </a:r>
            <a:endParaRPr lang="en-US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tx1"/>
            </a:gs>
            <a:gs pos="0">
              <a:srgbClr val="BA9C8D"/>
            </a:gs>
            <a:gs pos="0">
              <a:schemeClr val="accent1">
                <a:lumMod val="97000"/>
                <a:lumOff val="3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0 Adorable Videos of Black Dogs that Prove They're Just as Adoptable as  Other Dogs - One Green Pla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865729" cy="25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lack everyday shoes. Best walking shoes | Comfortable shoes | Atoms Model  000. | Atoms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24390" r="5661" b="19512"/>
          <a:stretch/>
        </p:blipFill>
        <p:spPr bwMode="auto">
          <a:xfrm>
            <a:off x="4932040" y="1196752"/>
            <a:ext cx="34563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6612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el-GR" dirty="0" smtClean="0">
                <a:solidFill>
                  <a:srgbClr val="FF0000"/>
                </a:solidFill>
              </a:rPr>
              <a:t>ρες ένα μαύρο αντικείμενο στον χώρο που βρίσκεσαι…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7339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 l="6058" t="7390" r="9314" b="10094"/>
          <a:stretch>
            <a:fillRect/>
          </a:stretch>
        </p:blipFill>
        <p:spPr bwMode="auto">
          <a:xfrm>
            <a:off x="971600" y="1052736"/>
            <a:ext cx="704115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7601" t="8649" r="11045" b="7328"/>
          <a:stretch>
            <a:fillRect/>
          </a:stretch>
        </p:blipFill>
        <p:spPr bwMode="auto">
          <a:xfrm>
            <a:off x="1043608" y="1124744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55576" y="548680"/>
            <a:ext cx="39456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9600" b="1" dirty="0" err="1">
                <a:solidFill>
                  <a:srgbClr val="FF33CC"/>
                </a:solidFill>
              </a:rPr>
              <a:t>ρ</a:t>
            </a:r>
            <a:r>
              <a:rPr lang="el-GR" sz="9600" b="1" dirty="0" err="1" smtClean="0">
                <a:solidFill>
                  <a:srgbClr val="FF33CC"/>
                </a:solidFill>
              </a:rPr>
              <a:t>όζ</a:t>
            </a:r>
            <a:endParaRPr lang="en-US" sz="96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F33CC"/>
            </a:gs>
            <a:gs pos="0">
              <a:srgbClr val="BA9C8D"/>
            </a:gs>
            <a:gs pos="0">
              <a:schemeClr val="accent1">
                <a:lumMod val="97000"/>
                <a:lumOff val="3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to Draw a Cartoon Pig in a Few Easy Steps | Easy Drawing Guides | Pig  cartoon, Cartoon eyes drawing, Cute animal draw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r="1724" b="14276"/>
          <a:stretch/>
        </p:blipFill>
        <p:spPr bwMode="auto">
          <a:xfrm>
            <a:off x="899592" y="692696"/>
            <a:ext cx="410445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ew Pink Panther movie on way from Sonic the Hedgehog dir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0"/>
          <a:stretch/>
        </p:blipFill>
        <p:spPr bwMode="auto">
          <a:xfrm>
            <a:off x="4644008" y="3573016"/>
            <a:ext cx="3067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nk balloon party baloon with ribbon and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t="11111" r="10663" b="7407"/>
          <a:stretch/>
        </p:blipFill>
        <p:spPr bwMode="auto">
          <a:xfrm>
            <a:off x="6012160" y="188640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73325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Άγγιξε ένα ροζ αντικείμενο στον χώρο που βρίσκεσαι…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658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6736" t="10344" r="13641" b="9077"/>
          <a:stretch>
            <a:fillRect/>
          </a:stretch>
        </p:blipFill>
        <p:spPr bwMode="auto">
          <a:xfrm>
            <a:off x="1115616" y="1700808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528" y="332656"/>
            <a:ext cx="4957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9600" b="1" dirty="0">
                <a:solidFill>
                  <a:srgbClr val="FF0000"/>
                </a:solidFill>
              </a:rPr>
              <a:t>κόκκινο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F0000"/>
            </a:gs>
            <a:gs pos="0">
              <a:srgbClr val="BA9C8D"/>
            </a:gs>
            <a:gs pos="0">
              <a:schemeClr val="accent1">
                <a:lumMod val="97000"/>
                <a:lumOff val="3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d Roses - Express Your Love With Wholesale Roses | Magnaf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V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2169"/>
            <a:ext cx="3744416" cy="29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omato Paste – Redelicious − Redelicious | Organic vegetable seeds,  Vegetable seed, Red tom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664967" cy="44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nail polish clipart png - Clip 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nail polish clipart | Nail Polish Vector image - vector clip art online,  royalty free ... | Nail polish, Nail polish bottles, Makeu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51" y="3261023"/>
            <a:ext cx="2376264" cy="25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9946" y="6021288"/>
            <a:ext cx="616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Δείξε ένα κόκκινο αντικείμενο στον χώρο που βρίσκεσαι…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8267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944216"/>
          </a:xfrm>
        </p:spPr>
        <p:txBody>
          <a:bodyPr>
            <a:noAutofit/>
          </a:bodyPr>
          <a:lstStyle/>
          <a:p>
            <a:pPr algn="l"/>
            <a:r>
              <a:rPr lang="el-GR" sz="9600" b="1" dirty="0" smtClean="0">
                <a:solidFill>
                  <a:srgbClr val="7030A0"/>
                </a:solidFill>
              </a:rPr>
              <a:t>μωβ</a:t>
            </a:r>
            <a:endParaRPr lang="en-CA" sz="96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0198" t="9283" r="11910" b="8021"/>
          <a:stretch>
            <a:fillRect/>
          </a:stretch>
        </p:blipFill>
        <p:spPr bwMode="auto">
          <a:xfrm>
            <a:off x="1691680" y="1700808"/>
            <a:ext cx="64807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7030A0"/>
            </a:gs>
            <a:gs pos="0">
              <a:srgbClr val="BA9C8D"/>
            </a:gs>
            <a:gs pos="0">
              <a:schemeClr val="accent1">
                <a:lumMod val="97000"/>
                <a:lumOff val="3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pen Purple Umbrella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urple flower clipart tumblr flower - flowers clip art purple PNG image with  transparent background | TOP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282161" cy="43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53732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Άγγιξε ένα μωβ αντικείμενο στον χώρο που βρίσκεσαι…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8987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9332" t="7281" r="11909" b="8510"/>
          <a:stretch>
            <a:fillRect/>
          </a:stretch>
        </p:blipFill>
        <p:spPr bwMode="auto">
          <a:xfrm>
            <a:off x="1187624" y="1556792"/>
            <a:ext cx="65527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9552" y="404664"/>
            <a:ext cx="40896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9600" b="1" dirty="0">
                <a:solidFill>
                  <a:srgbClr val="0000FF"/>
                </a:solidFill>
              </a:rPr>
              <a:t>μπλε</a:t>
            </a:r>
            <a:endParaRPr lang="en-US" sz="9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Βρες το </a:t>
            </a:r>
            <a:r>
              <a:rPr lang="el-GR" dirty="0" smtClean="0">
                <a:solidFill>
                  <a:srgbClr val="FF0000"/>
                </a:solidFill>
              </a:rPr>
              <a:t>κόκκινο</a:t>
            </a:r>
            <a:r>
              <a:rPr lang="el-GR" dirty="0" smtClean="0">
                <a:solidFill>
                  <a:srgbClr val="0070C0"/>
                </a:solidFill>
              </a:rPr>
              <a:t> αντικείμενο!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6" descr="Tomato Paste – Redelicious − Redelicious | Organic vegetable seeds,  Vegetable seed, Red tom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2353700" cy="22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pen Purple Umbrella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88122"/>
            <a:ext cx="255418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2880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Βρες το </a:t>
            </a:r>
            <a:r>
              <a:rPr lang="el-GR" dirty="0" smtClean="0">
                <a:solidFill>
                  <a:srgbClr val="FFFF00"/>
                </a:solidFill>
              </a:rPr>
              <a:t>κίτρινο</a:t>
            </a:r>
            <a:r>
              <a:rPr lang="el-GR" dirty="0" smtClean="0">
                <a:solidFill>
                  <a:srgbClr val="FF0000"/>
                </a:solidFill>
              </a:rPr>
              <a:t> φρούτο!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8" descr="Μπανάνα Εκουαδόρ - - mpakalikatesen BioShop - www.mpakalikatesen.g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9494" r="12964" b="19394"/>
          <a:stretch/>
        </p:blipFill>
        <p:spPr bwMode="auto">
          <a:xfrm>
            <a:off x="827584" y="2348880"/>
            <a:ext cx="2376264" cy="19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Πορτοκαλί έτοιμες εικόνες clip art εικόνες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3096344" cy="30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7573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Βρες </a:t>
            </a:r>
            <a:r>
              <a:rPr lang="el-GR" dirty="0" smtClean="0">
                <a:solidFill>
                  <a:srgbClr val="FF0000"/>
                </a:solidFill>
              </a:rPr>
              <a:t>το </a:t>
            </a:r>
            <a:r>
              <a:rPr lang="el-GR" dirty="0" smtClean="0"/>
              <a:t>μαύρο</a:t>
            </a:r>
            <a:r>
              <a:rPr lang="el-GR" dirty="0" smtClean="0">
                <a:solidFill>
                  <a:srgbClr val="FF0000"/>
                </a:solidFill>
              </a:rPr>
              <a:t> χρώμα!</a:t>
            </a:r>
            <a:endParaRPr lang="en-US" dirty="0"/>
          </a:p>
        </p:txBody>
      </p:sp>
      <p:pic>
        <p:nvPicPr>
          <p:cNvPr id="11266" name="Picture 2" descr="Black Paint Splash Vector - Spray Paint Splatter Clipart, HD Png Download -  682x598 PNG - DLF.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lack Paint Splash Clipart, HD Png Download - vh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96063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170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lumMod val="60000"/>
                <a:lumOff val="40000"/>
              </a:schemeClr>
            </a:gs>
            <a:gs pos="0">
              <a:srgbClr val="BA9C8D"/>
            </a:gs>
            <a:gs pos="60000">
              <a:schemeClr val="accent1">
                <a:lumMod val="97000"/>
                <a:lumOff val="3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2276872"/>
            <a:ext cx="4834880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6600" dirty="0" smtClean="0">
                <a:solidFill>
                  <a:srgbClr val="FF0000"/>
                </a:solidFill>
              </a:rPr>
              <a:t>Μπράβο τα κατάφερες!!!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97321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Πεταλουδες – Πουλακια : Πεταλουδα Μπλε Με Βουλες Σετ 6 Τεμ 17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4403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ΟΤΗΡΙ ELEMENTS BLUE 3527012-E / 46.5 cl - Eg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3" r="1887"/>
          <a:stretch/>
        </p:blipFill>
        <p:spPr bwMode="auto">
          <a:xfrm>
            <a:off x="4932040" y="2852936"/>
            <a:ext cx="3744416" cy="208823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" name="AutoShape 6" descr="Τι αποκαλύπτει το χρώμα του αυτοκινήτου σας για την προσωπικότητά σας; | Τι  λες τώρα;"/>
          <p:cNvSpPr>
            <a:spLocks noChangeAspect="1" noChangeArrowheads="1"/>
          </p:cNvSpPr>
          <p:nvPr/>
        </p:nvSpPr>
        <p:spPr bwMode="auto">
          <a:xfrm>
            <a:off x="2339752" y="1700808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Τι αποκαλύπτει το χρώμα του αυτοκινήτου σας για την προσωπικότητά σας; | Τι  λες τώρα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Τι αποκαλύπτει το χρώμα του αυτοκινήτου σας για την προσωπικότητά σας; | Τι  λες τώρα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Τι δείχνει το χρώμα του αυτοκινήτου σου για εσένα! - Frapr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789"/>
            <a:ext cx="3915848" cy="22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036203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Βρες ένα μπλε αντικείμενο στον χώρο που βρίσκεσαι…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352780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l-GR" sz="9600" b="1" dirty="0" smtClean="0">
                <a:solidFill>
                  <a:srgbClr val="00B050"/>
                </a:solidFill>
              </a:rPr>
              <a:t>πράσινο</a:t>
            </a:r>
            <a:endParaRPr lang="en-CA" sz="96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1929" t="6908" r="8448" b="9344"/>
          <a:stretch>
            <a:fillRect/>
          </a:stretch>
        </p:blipFill>
        <p:spPr bwMode="auto">
          <a:xfrm>
            <a:off x="1259632" y="1700808"/>
            <a:ext cx="66247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92D050"/>
            </a:gs>
            <a:gs pos="93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/6 Παγκόσμια Ημέρα Περιβάλλοντος: Μοιράσου το πράσινο φύλλο του ΑΥΡΑ -  Newsbomb - Ειδησεις - New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9303" r="14583" b="25581"/>
          <a:stretch/>
        </p:blipFill>
        <p:spPr bwMode="auto">
          <a:xfrm>
            <a:off x="611560" y="692696"/>
            <a:ext cx="25922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Βάτραχος - Βικιπαίδει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3960440" cy="260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Κάμπια Διανύσματα Αρχείου, Royalty Free Κάμπια Εικονογραφήσεις |  Depositphotos®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5" b="13953"/>
          <a:stretch/>
        </p:blipFill>
        <p:spPr bwMode="auto">
          <a:xfrm>
            <a:off x="5652120" y="548680"/>
            <a:ext cx="276024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74042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Άγγιξε ένα πράσινο αντικείμενο στον χώρο που βρίσκεσαι…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75260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6736" t="8140" r="10179" b="10576"/>
          <a:stretch>
            <a:fillRect/>
          </a:stretch>
        </p:blipFill>
        <p:spPr bwMode="auto">
          <a:xfrm>
            <a:off x="1187624" y="1700808"/>
            <a:ext cx="69127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60422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9600" b="1" dirty="0">
                <a:solidFill>
                  <a:srgbClr val="FF9900"/>
                </a:solidFill>
              </a:rPr>
              <a:t>πορτοκαλί</a:t>
            </a:r>
            <a:endParaRPr lang="en-US" sz="96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2"/>
            </a:gs>
            <a:gs pos="87000">
              <a:srgbClr val="BA9C8D"/>
            </a:gs>
            <a:gs pos="95000">
              <a:schemeClr val="accent1">
                <a:lumMod val="97000"/>
                <a:lumOff val="3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Πορτοκαλί έτοιμες εικόνες clip art εικόνες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096344" cy="30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Τσάντα Για Ψώνια Πορτοκάλι Άδειο - Δωρεάν διανυσματικά γραφικά στο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1764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052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Πάρε ένα πορτοκαλί αντικείμενο από τον χώρο που βρίσκεσαι…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6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6058" t="9371" r="8259" b="10576"/>
          <a:stretch>
            <a:fillRect/>
          </a:stretch>
        </p:blipFill>
        <p:spPr bwMode="auto">
          <a:xfrm>
            <a:off x="1187624" y="1700808"/>
            <a:ext cx="71287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27584" y="476672"/>
            <a:ext cx="4957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9600" b="1" dirty="0">
                <a:solidFill>
                  <a:srgbClr val="FFFF00"/>
                </a:solidFill>
              </a:rPr>
              <a:t>κίτρινο</a:t>
            </a:r>
            <a:r>
              <a:rPr lang="en-US" sz="9600" dirty="0"/>
              <a:t>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FFFF00"/>
            </a:gs>
            <a:gs pos="0">
              <a:srgbClr val="BA9C8D"/>
            </a:gs>
            <a:gs pos="100000">
              <a:schemeClr val="accent1">
                <a:lumMod val="97000"/>
                <a:lumOff val="3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λεμόνι - κίτρινο στοκ εικόνες. εικόνα από κίτρινο, λεμόνι - 23758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624337" cy="3257373"/>
          </a:xfrm>
          <a:prstGeom prst="rect">
            <a:avLst/>
          </a:prstGeom>
          <a:gradFill>
            <a:gsLst>
              <a:gs pos="97000">
                <a:srgbClr val="FFFF00"/>
              </a:gs>
              <a:gs pos="0">
                <a:srgbClr val="BA9C8D"/>
              </a:gs>
              <a:gs pos="73000">
                <a:schemeClr val="accent1">
                  <a:lumMod val="97000"/>
                  <a:lumOff val="3000"/>
                </a:schemeClr>
              </a:gs>
            </a:gsLst>
            <a:lin ang="16200000" scaled="1"/>
          </a:gradFill>
        </p:spPr>
      </p:pic>
      <p:pic>
        <p:nvPicPr>
          <p:cNvPr id="5126" name="Picture 6" descr="το τυρί λέει απεικόνιση αποθεμάτων. εικονογραφία από λέει - 3160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6666" r="28000" b="33334"/>
          <a:stretch/>
        </p:blipFill>
        <p:spPr bwMode="auto">
          <a:xfrm>
            <a:off x="4932040" y="3338001"/>
            <a:ext cx="33843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Μπανάνα Εκουαδόρ - - mpakalikatesen BioShop - www.mpakalikatesen.g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9494" r="12964" b="19394"/>
          <a:stretch/>
        </p:blipFill>
        <p:spPr bwMode="auto">
          <a:xfrm>
            <a:off x="5796136" y="836712"/>
            <a:ext cx="2880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574042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Άγγιξε ένα κίτρινο αντικείμενο στον χώρο που βρίσκεσαι…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7110925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114</Words>
  <Application>Microsoft Office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Μαθαίνω τα χρώματα!!!</vt:lpstr>
      <vt:lpstr>PowerPoint Presentation</vt:lpstr>
      <vt:lpstr>PowerPoint Presentation</vt:lpstr>
      <vt:lpstr>πράσινο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μωβ</vt:lpstr>
      <vt:lpstr>PowerPoint Presentation</vt:lpstr>
      <vt:lpstr>Βρες το κόκκινο αντικείμενο!</vt:lpstr>
      <vt:lpstr>Βρες το κίτρινο φρούτο!</vt:lpstr>
      <vt:lpstr>Βρες το μαύρο χρώμα!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Μαθαίνω τα χρώματα με τον ΕΛΜΕΡ</dc:title>
  <dc:creator>Alex</dc:creator>
  <cp:lastModifiedBy>nikolas asprou</cp:lastModifiedBy>
  <cp:revision>28</cp:revision>
  <dcterms:created xsi:type="dcterms:W3CDTF">2013-10-14T15:50:36Z</dcterms:created>
  <dcterms:modified xsi:type="dcterms:W3CDTF">2021-01-05T19:20:55Z</dcterms:modified>
</cp:coreProperties>
</file>